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9" r:id="rId3"/>
    <p:sldId id="262" r:id="rId4"/>
    <p:sldId id="456" r:id="rId5"/>
    <p:sldId id="462" r:id="rId6"/>
    <p:sldId id="260" r:id="rId7"/>
    <p:sldId id="263" r:id="rId8"/>
    <p:sldId id="264" r:id="rId9"/>
    <p:sldId id="265" r:id="rId10"/>
    <p:sldId id="477" r:id="rId11"/>
    <p:sldId id="478" r:id="rId12"/>
    <p:sldId id="479" r:id="rId13"/>
    <p:sldId id="480" r:id="rId14"/>
    <p:sldId id="279" r:id="rId15"/>
    <p:sldId id="276" r:id="rId16"/>
    <p:sldId id="277" r:id="rId17"/>
    <p:sldId id="266" r:id="rId18"/>
    <p:sldId id="267" r:id="rId19"/>
    <p:sldId id="26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28" autoAdjust="0"/>
    <p:restoredTop sz="94660"/>
  </p:normalViewPr>
  <p:slideViewPr>
    <p:cSldViewPr snapToGrid="0">
      <p:cViewPr>
        <p:scale>
          <a:sx n="38" d="100"/>
          <a:sy n="38" d="100"/>
        </p:scale>
        <p:origin x="1136" y="2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FB7CEF-DF0B-46F1-9FD8-FD734B3E81F5}" type="datetimeFigureOut">
              <a:rPr lang="en-IN" smtClean="0"/>
              <a:t>26-10-2025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35AAD2-91C2-4ABE-9371-BF9989F502AB}" type="slidenum">
              <a:rPr lang="en-IN" smtClean="0"/>
              <a:t>‹#›</a:t>
            </a:fld>
            <a:endParaRPr lang="en-IN"/>
          </a:p>
        </p:txBody>
      </p:sp>
    </p:spTree>
    <p:extLst>
      <p:ext uri="{BB962C8B-B14F-4D97-AF65-F5344CB8AC3E}">
        <p14:creationId xmlns:p14="http://schemas.microsoft.com/office/powerpoint/2010/main" val="1717685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FD0A2-AA05-C8F7-CE8F-B7B5CEF14E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1CBC66-91DA-73A2-54C7-98C0A976E9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B4713A-F27C-A5DC-B909-217DDE37FB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40B583-05B6-966C-FD30-128FA406AE4A}"/>
              </a:ext>
            </a:extLst>
          </p:cNvPr>
          <p:cNvSpPr>
            <a:spLocks noGrp="1"/>
          </p:cNvSpPr>
          <p:nvPr>
            <p:ph type="sldNum" sz="quarter" idx="5"/>
          </p:nvPr>
        </p:nvSpPr>
        <p:spPr/>
        <p:txBody>
          <a:bodyPr/>
          <a:lstStyle/>
          <a:p>
            <a:fld id="{5315DA08-80DD-49B6-9B3F-15B11DE2FAC8}" type="slidenum">
              <a:rPr lang="en-US" smtClean="0"/>
              <a:t>4</a:t>
            </a:fld>
            <a:endParaRPr lang="en-US" dirty="0"/>
          </a:p>
        </p:txBody>
      </p:sp>
    </p:spTree>
    <p:extLst>
      <p:ext uri="{BB962C8B-B14F-4D97-AF65-F5344CB8AC3E}">
        <p14:creationId xmlns:p14="http://schemas.microsoft.com/office/powerpoint/2010/main" val="1676615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39927-37EB-D143-1E87-D3061A506E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95295C-026E-DFDD-EA4E-42CCB8D961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982896-4BD7-F55B-04E9-CC68A19967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058130-AF8B-1833-F1CE-DD794A4B6D21}"/>
              </a:ext>
            </a:extLst>
          </p:cNvPr>
          <p:cNvSpPr>
            <a:spLocks noGrp="1"/>
          </p:cNvSpPr>
          <p:nvPr>
            <p:ph type="sldNum" sz="quarter" idx="5"/>
          </p:nvPr>
        </p:nvSpPr>
        <p:spPr/>
        <p:txBody>
          <a:bodyPr/>
          <a:lstStyle/>
          <a:p>
            <a:fld id="{5315DA08-80DD-49B6-9B3F-15B11DE2FAC8}" type="slidenum">
              <a:rPr lang="en-US" smtClean="0"/>
              <a:t>5</a:t>
            </a:fld>
            <a:endParaRPr lang="en-US" dirty="0"/>
          </a:p>
        </p:txBody>
      </p:sp>
    </p:spTree>
    <p:extLst>
      <p:ext uri="{BB962C8B-B14F-4D97-AF65-F5344CB8AC3E}">
        <p14:creationId xmlns:p14="http://schemas.microsoft.com/office/powerpoint/2010/main" val="4116551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D2CB9-D84B-55B7-7A76-82D5D112F4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7462319-99CF-F474-CC52-F26BFA695D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6768313-3352-5240-6B9B-1795941D30D0}"/>
              </a:ext>
            </a:extLst>
          </p:cNvPr>
          <p:cNvSpPr>
            <a:spLocks noGrp="1"/>
          </p:cNvSpPr>
          <p:nvPr>
            <p:ph type="dt" sz="half" idx="10"/>
          </p:nvPr>
        </p:nvSpPr>
        <p:spPr/>
        <p:txBody>
          <a:bodyPr/>
          <a:lstStyle/>
          <a:p>
            <a:fld id="{D2365195-920B-46BB-AFE2-3BB4E39FC188}" type="datetimeFigureOut">
              <a:rPr lang="en-IN" smtClean="0"/>
              <a:t>26-10-2025</a:t>
            </a:fld>
            <a:endParaRPr lang="en-IN"/>
          </a:p>
        </p:txBody>
      </p:sp>
      <p:sp>
        <p:nvSpPr>
          <p:cNvPr id="5" name="Footer Placeholder 4">
            <a:extLst>
              <a:ext uri="{FF2B5EF4-FFF2-40B4-BE49-F238E27FC236}">
                <a16:creationId xmlns:a16="http://schemas.microsoft.com/office/drawing/2014/main" id="{9BA37DF5-4E48-F3CD-F890-903EDD4741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44D36B-70A6-D98D-0B86-D6356DD14DB7}"/>
              </a:ext>
            </a:extLst>
          </p:cNvPr>
          <p:cNvSpPr>
            <a:spLocks noGrp="1"/>
          </p:cNvSpPr>
          <p:nvPr>
            <p:ph type="sldNum" sz="quarter" idx="12"/>
          </p:nvPr>
        </p:nvSpPr>
        <p:spPr/>
        <p:txBody>
          <a:bodyPr/>
          <a:lstStyle/>
          <a:p>
            <a:fld id="{05B407BF-67A9-46C3-A0DA-FCB3AB7961C5}" type="slidenum">
              <a:rPr lang="en-IN" smtClean="0"/>
              <a:t>‹#›</a:t>
            </a:fld>
            <a:endParaRPr lang="en-IN"/>
          </a:p>
        </p:txBody>
      </p:sp>
    </p:spTree>
    <p:extLst>
      <p:ext uri="{BB962C8B-B14F-4D97-AF65-F5344CB8AC3E}">
        <p14:creationId xmlns:p14="http://schemas.microsoft.com/office/powerpoint/2010/main" val="247734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13AC6-ADCC-5C05-2C50-4F90911497A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D6A26E-980C-58BC-B0D0-21D3ECCBA0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ADB73E-7FFB-D6B1-29C6-E6CA6BC72090}"/>
              </a:ext>
            </a:extLst>
          </p:cNvPr>
          <p:cNvSpPr>
            <a:spLocks noGrp="1"/>
          </p:cNvSpPr>
          <p:nvPr>
            <p:ph type="dt" sz="half" idx="10"/>
          </p:nvPr>
        </p:nvSpPr>
        <p:spPr/>
        <p:txBody>
          <a:bodyPr/>
          <a:lstStyle/>
          <a:p>
            <a:fld id="{D2365195-920B-46BB-AFE2-3BB4E39FC188}" type="datetimeFigureOut">
              <a:rPr lang="en-IN" smtClean="0"/>
              <a:t>26-10-2025</a:t>
            </a:fld>
            <a:endParaRPr lang="en-IN"/>
          </a:p>
        </p:txBody>
      </p:sp>
      <p:sp>
        <p:nvSpPr>
          <p:cNvPr id="5" name="Footer Placeholder 4">
            <a:extLst>
              <a:ext uri="{FF2B5EF4-FFF2-40B4-BE49-F238E27FC236}">
                <a16:creationId xmlns:a16="http://schemas.microsoft.com/office/drawing/2014/main" id="{89108CB7-E439-EE00-A4B5-7E8DF28409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4258F3-424C-91DD-25BC-5F64405CEF5A}"/>
              </a:ext>
            </a:extLst>
          </p:cNvPr>
          <p:cNvSpPr>
            <a:spLocks noGrp="1"/>
          </p:cNvSpPr>
          <p:nvPr>
            <p:ph type="sldNum" sz="quarter" idx="12"/>
          </p:nvPr>
        </p:nvSpPr>
        <p:spPr/>
        <p:txBody>
          <a:bodyPr/>
          <a:lstStyle/>
          <a:p>
            <a:fld id="{05B407BF-67A9-46C3-A0DA-FCB3AB7961C5}" type="slidenum">
              <a:rPr lang="en-IN" smtClean="0"/>
              <a:t>‹#›</a:t>
            </a:fld>
            <a:endParaRPr lang="en-IN"/>
          </a:p>
        </p:txBody>
      </p:sp>
    </p:spTree>
    <p:extLst>
      <p:ext uri="{BB962C8B-B14F-4D97-AF65-F5344CB8AC3E}">
        <p14:creationId xmlns:p14="http://schemas.microsoft.com/office/powerpoint/2010/main" val="2826588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66E9D9-E54D-0EA0-98FC-7859E9AE0F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6F1C13-3072-D27A-3ACF-3C31B4680A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5E3A9B-7420-0E1F-D58E-DE5EFEAC524F}"/>
              </a:ext>
            </a:extLst>
          </p:cNvPr>
          <p:cNvSpPr>
            <a:spLocks noGrp="1"/>
          </p:cNvSpPr>
          <p:nvPr>
            <p:ph type="dt" sz="half" idx="10"/>
          </p:nvPr>
        </p:nvSpPr>
        <p:spPr/>
        <p:txBody>
          <a:bodyPr/>
          <a:lstStyle/>
          <a:p>
            <a:fld id="{D2365195-920B-46BB-AFE2-3BB4E39FC188}" type="datetimeFigureOut">
              <a:rPr lang="en-IN" smtClean="0"/>
              <a:t>26-10-2025</a:t>
            </a:fld>
            <a:endParaRPr lang="en-IN"/>
          </a:p>
        </p:txBody>
      </p:sp>
      <p:sp>
        <p:nvSpPr>
          <p:cNvPr id="5" name="Footer Placeholder 4">
            <a:extLst>
              <a:ext uri="{FF2B5EF4-FFF2-40B4-BE49-F238E27FC236}">
                <a16:creationId xmlns:a16="http://schemas.microsoft.com/office/drawing/2014/main" id="{43EB8640-B9EA-22B7-4EC6-EAE05DE9AC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F67542-44B4-4DD1-AE1A-F3CB7125C3D4}"/>
              </a:ext>
            </a:extLst>
          </p:cNvPr>
          <p:cNvSpPr>
            <a:spLocks noGrp="1"/>
          </p:cNvSpPr>
          <p:nvPr>
            <p:ph type="sldNum" sz="quarter" idx="12"/>
          </p:nvPr>
        </p:nvSpPr>
        <p:spPr/>
        <p:txBody>
          <a:bodyPr/>
          <a:lstStyle/>
          <a:p>
            <a:fld id="{05B407BF-67A9-46C3-A0DA-FCB3AB7961C5}" type="slidenum">
              <a:rPr lang="en-IN" smtClean="0"/>
              <a:t>‹#›</a:t>
            </a:fld>
            <a:endParaRPr lang="en-IN"/>
          </a:p>
        </p:txBody>
      </p:sp>
    </p:spTree>
    <p:extLst>
      <p:ext uri="{BB962C8B-B14F-4D97-AF65-F5344CB8AC3E}">
        <p14:creationId xmlns:p14="http://schemas.microsoft.com/office/powerpoint/2010/main" val="3346178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aeed Faal 3">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705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1871-E4FD-E341-14DD-8008409CCE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5C199F-CC9F-EB0D-FE0B-5BF3E50C2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2F07FF-E6DD-EAB4-3ABD-CFA26A76AF0F}"/>
              </a:ext>
            </a:extLst>
          </p:cNvPr>
          <p:cNvSpPr>
            <a:spLocks noGrp="1"/>
          </p:cNvSpPr>
          <p:nvPr>
            <p:ph type="dt" sz="half" idx="10"/>
          </p:nvPr>
        </p:nvSpPr>
        <p:spPr/>
        <p:txBody>
          <a:bodyPr/>
          <a:lstStyle/>
          <a:p>
            <a:fld id="{D2365195-920B-46BB-AFE2-3BB4E39FC188}" type="datetimeFigureOut">
              <a:rPr lang="en-IN" smtClean="0"/>
              <a:t>26-10-2025</a:t>
            </a:fld>
            <a:endParaRPr lang="en-IN"/>
          </a:p>
        </p:txBody>
      </p:sp>
      <p:sp>
        <p:nvSpPr>
          <p:cNvPr id="5" name="Footer Placeholder 4">
            <a:extLst>
              <a:ext uri="{FF2B5EF4-FFF2-40B4-BE49-F238E27FC236}">
                <a16:creationId xmlns:a16="http://schemas.microsoft.com/office/drawing/2014/main" id="{13F8EAA4-4DAC-67E6-1FC5-4B99035F2C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A9E839-872D-30B0-A208-F7FA3022AC0A}"/>
              </a:ext>
            </a:extLst>
          </p:cNvPr>
          <p:cNvSpPr>
            <a:spLocks noGrp="1"/>
          </p:cNvSpPr>
          <p:nvPr>
            <p:ph type="sldNum" sz="quarter" idx="12"/>
          </p:nvPr>
        </p:nvSpPr>
        <p:spPr/>
        <p:txBody>
          <a:bodyPr/>
          <a:lstStyle/>
          <a:p>
            <a:fld id="{05B407BF-67A9-46C3-A0DA-FCB3AB7961C5}" type="slidenum">
              <a:rPr lang="en-IN" smtClean="0"/>
              <a:t>‹#›</a:t>
            </a:fld>
            <a:endParaRPr lang="en-IN"/>
          </a:p>
        </p:txBody>
      </p:sp>
    </p:spTree>
    <p:extLst>
      <p:ext uri="{BB962C8B-B14F-4D97-AF65-F5344CB8AC3E}">
        <p14:creationId xmlns:p14="http://schemas.microsoft.com/office/powerpoint/2010/main" val="2172402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EF61-3037-6724-0545-7FABAC94FE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8EBA1CF-AA4D-860F-FA64-4A2E44FF8C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457F7F-E111-5E67-98FB-FEA8321D0609}"/>
              </a:ext>
            </a:extLst>
          </p:cNvPr>
          <p:cNvSpPr>
            <a:spLocks noGrp="1"/>
          </p:cNvSpPr>
          <p:nvPr>
            <p:ph type="dt" sz="half" idx="10"/>
          </p:nvPr>
        </p:nvSpPr>
        <p:spPr/>
        <p:txBody>
          <a:bodyPr/>
          <a:lstStyle/>
          <a:p>
            <a:fld id="{D2365195-920B-46BB-AFE2-3BB4E39FC188}" type="datetimeFigureOut">
              <a:rPr lang="en-IN" smtClean="0"/>
              <a:t>26-10-2025</a:t>
            </a:fld>
            <a:endParaRPr lang="en-IN"/>
          </a:p>
        </p:txBody>
      </p:sp>
      <p:sp>
        <p:nvSpPr>
          <p:cNvPr id="5" name="Footer Placeholder 4">
            <a:extLst>
              <a:ext uri="{FF2B5EF4-FFF2-40B4-BE49-F238E27FC236}">
                <a16:creationId xmlns:a16="http://schemas.microsoft.com/office/drawing/2014/main" id="{4D1455FB-AF19-3A98-2A8B-764546BF1D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4FA5EC-6EF9-F233-6CF3-D406A7D3ED35}"/>
              </a:ext>
            </a:extLst>
          </p:cNvPr>
          <p:cNvSpPr>
            <a:spLocks noGrp="1"/>
          </p:cNvSpPr>
          <p:nvPr>
            <p:ph type="sldNum" sz="quarter" idx="12"/>
          </p:nvPr>
        </p:nvSpPr>
        <p:spPr/>
        <p:txBody>
          <a:bodyPr/>
          <a:lstStyle/>
          <a:p>
            <a:fld id="{05B407BF-67A9-46C3-A0DA-FCB3AB7961C5}" type="slidenum">
              <a:rPr lang="en-IN" smtClean="0"/>
              <a:t>‹#›</a:t>
            </a:fld>
            <a:endParaRPr lang="en-IN"/>
          </a:p>
        </p:txBody>
      </p:sp>
    </p:spTree>
    <p:extLst>
      <p:ext uri="{BB962C8B-B14F-4D97-AF65-F5344CB8AC3E}">
        <p14:creationId xmlns:p14="http://schemas.microsoft.com/office/powerpoint/2010/main" val="4266733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4772B-8350-7A40-6EA6-0FEBD4521AE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7462D1-B2C2-A83E-876E-46EFB74103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BFBD5A6-1751-03AC-0CD9-714B50F3A7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90E0E46-27FD-1FB0-F9A2-671466D71CC0}"/>
              </a:ext>
            </a:extLst>
          </p:cNvPr>
          <p:cNvSpPr>
            <a:spLocks noGrp="1"/>
          </p:cNvSpPr>
          <p:nvPr>
            <p:ph type="dt" sz="half" idx="10"/>
          </p:nvPr>
        </p:nvSpPr>
        <p:spPr/>
        <p:txBody>
          <a:bodyPr/>
          <a:lstStyle/>
          <a:p>
            <a:fld id="{D2365195-920B-46BB-AFE2-3BB4E39FC188}" type="datetimeFigureOut">
              <a:rPr lang="en-IN" smtClean="0"/>
              <a:t>26-10-2025</a:t>
            </a:fld>
            <a:endParaRPr lang="en-IN"/>
          </a:p>
        </p:txBody>
      </p:sp>
      <p:sp>
        <p:nvSpPr>
          <p:cNvPr id="6" name="Footer Placeholder 5">
            <a:extLst>
              <a:ext uri="{FF2B5EF4-FFF2-40B4-BE49-F238E27FC236}">
                <a16:creationId xmlns:a16="http://schemas.microsoft.com/office/drawing/2014/main" id="{15940C2B-FF59-3927-F1AC-A518C6BCB6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BCB870-1AA2-3115-634F-D9B9315446E2}"/>
              </a:ext>
            </a:extLst>
          </p:cNvPr>
          <p:cNvSpPr>
            <a:spLocks noGrp="1"/>
          </p:cNvSpPr>
          <p:nvPr>
            <p:ph type="sldNum" sz="quarter" idx="12"/>
          </p:nvPr>
        </p:nvSpPr>
        <p:spPr/>
        <p:txBody>
          <a:bodyPr/>
          <a:lstStyle/>
          <a:p>
            <a:fld id="{05B407BF-67A9-46C3-A0DA-FCB3AB7961C5}" type="slidenum">
              <a:rPr lang="en-IN" smtClean="0"/>
              <a:t>‹#›</a:t>
            </a:fld>
            <a:endParaRPr lang="en-IN"/>
          </a:p>
        </p:txBody>
      </p:sp>
    </p:spTree>
    <p:extLst>
      <p:ext uri="{BB962C8B-B14F-4D97-AF65-F5344CB8AC3E}">
        <p14:creationId xmlns:p14="http://schemas.microsoft.com/office/powerpoint/2010/main" val="538131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C83E-D392-E161-97E7-109A0100B9C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9CFB88-6058-8791-730C-08542C6B4B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E68FB6-4A9A-52A7-303A-1F161501D3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81F3C69-BD38-A203-C08B-3E146FE7A0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DFAFE2-603C-11B0-5538-A715750C82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B2CDBD6-4445-4860-0505-37598D3A0383}"/>
              </a:ext>
            </a:extLst>
          </p:cNvPr>
          <p:cNvSpPr>
            <a:spLocks noGrp="1"/>
          </p:cNvSpPr>
          <p:nvPr>
            <p:ph type="dt" sz="half" idx="10"/>
          </p:nvPr>
        </p:nvSpPr>
        <p:spPr/>
        <p:txBody>
          <a:bodyPr/>
          <a:lstStyle/>
          <a:p>
            <a:fld id="{D2365195-920B-46BB-AFE2-3BB4E39FC188}" type="datetimeFigureOut">
              <a:rPr lang="en-IN" smtClean="0"/>
              <a:t>26-10-2025</a:t>
            </a:fld>
            <a:endParaRPr lang="en-IN"/>
          </a:p>
        </p:txBody>
      </p:sp>
      <p:sp>
        <p:nvSpPr>
          <p:cNvPr id="8" name="Footer Placeholder 7">
            <a:extLst>
              <a:ext uri="{FF2B5EF4-FFF2-40B4-BE49-F238E27FC236}">
                <a16:creationId xmlns:a16="http://schemas.microsoft.com/office/drawing/2014/main" id="{5B5A67AF-A670-6B9B-6C5F-30F0FA1EBE3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A0B2076-826C-D084-1FD0-31240663285B}"/>
              </a:ext>
            </a:extLst>
          </p:cNvPr>
          <p:cNvSpPr>
            <a:spLocks noGrp="1"/>
          </p:cNvSpPr>
          <p:nvPr>
            <p:ph type="sldNum" sz="quarter" idx="12"/>
          </p:nvPr>
        </p:nvSpPr>
        <p:spPr/>
        <p:txBody>
          <a:bodyPr/>
          <a:lstStyle/>
          <a:p>
            <a:fld id="{05B407BF-67A9-46C3-A0DA-FCB3AB7961C5}" type="slidenum">
              <a:rPr lang="en-IN" smtClean="0"/>
              <a:t>‹#›</a:t>
            </a:fld>
            <a:endParaRPr lang="en-IN"/>
          </a:p>
        </p:txBody>
      </p:sp>
    </p:spTree>
    <p:extLst>
      <p:ext uri="{BB962C8B-B14F-4D97-AF65-F5344CB8AC3E}">
        <p14:creationId xmlns:p14="http://schemas.microsoft.com/office/powerpoint/2010/main" val="173161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83883-D546-BAC3-0721-9A6434B443F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74FB74B-2127-874A-5726-671EE0A11231}"/>
              </a:ext>
            </a:extLst>
          </p:cNvPr>
          <p:cNvSpPr>
            <a:spLocks noGrp="1"/>
          </p:cNvSpPr>
          <p:nvPr>
            <p:ph type="dt" sz="half" idx="10"/>
          </p:nvPr>
        </p:nvSpPr>
        <p:spPr/>
        <p:txBody>
          <a:bodyPr/>
          <a:lstStyle/>
          <a:p>
            <a:fld id="{D2365195-920B-46BB-AFE2-3BB4E39FC188}" type="datetimeFigureOut">
              <a:rPr lang="en-IN" smtClean="0"/>
              <a:t>26-10-2025</a:t>
            </a:fld>
            <a:endParaRPr lang="en-IN"/>
          </a:p>
        </p:txBody>
      </p:sp>
      <p:sp>
        <p:nvSpPr>
          <p:cNvPr id="4" name="Footer Placeholder 3">
            <a:extLst>
              <a:ext uri="{FF2B5EF4-FFF2-40B4-BE49-F238E27FC236}">
                <a16:creationId xmlns:a16="http://schemas.microsoft.com/office/drawing/2014/main" id="{071895C4-96B4-3381-C65A-F2ABBF6B0CE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C1F2A0F-0E35-0E49-C0AE-F49E05027E2D}"/>
              </a:ext>
            </a:extLst>
          </p:cNvPr>
          <p:cNvSpPr>
            <a:spLocks noGrp="1"/>
          </p:cNvSpPr>
          <p:nvPr>
            <p:ph type="sldNum" sz="quarter" idx="12"/>
          </p:nvPr>
        </p:nvSpPr>
        <p:spPr/>
        <p:txBody>
          <a:bodyPr/>
          <a:lstStyle/>
          <a:p>
            <a:fld id="{05B407BF-67A9-46C3-A0DA-FCB3AB7961C5}" type="slidenum">
              <a:rPr lang="en-IN" smtClean="0"/>
              <a:t>‹#›</a:t>
            </a:fld>
            <a:endParaRPr lang="en-IN"/>
          </a:p>
        </p:txBody>
      </p:sp>
    </p:spTree>
    <p:extLst>
      <p:ext uri="{BB962C8B-B14F-4D97-AF65-F5344CB8AC3E}">
        <p14:creationId xmlns:p14="http://schemas.microsoft.com/office/powerpoint/2010/main" val="1347113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EB362-9C75-2800-FEBF-7034CC023642}"/>
              </a:ext>
            </a:extLst>
          </p:cNvPr>
          <p:cNvSpPr>
            <a:spLocks noGrp="1"/>
          </p:cNvSpPr>
          <p:nvPr>
            <p:ph type="dt" sz="half" idx="10"/>
          </p:nvPr>
        </p:nvSpPr>
        <p:spPr/>
        <p:txBody>
          <a:bodyPr/>
          <a:lstStyle/>
          <a:p>
            <a:fld id="{D2365195-920B-46BB-AFE2-3BB4E39FC188}" type="datetimeFigureOut">
              <a:rPr lang="en-IN" smtClean="0"/>
              <a:t>26-10-2025</a:t>
            </a:fld>
            <a:endParaRPr lang="en-IN"/>
          </a:p>
        </p:txBody>
      </p:sp>
      <p:sp>
        <p:nvSpPr>
          <p:cNvPr id="3" name="Footer Placeholder 2">
            <a:extLst>
              <a:ext uri="{FF2B5EF4-FFF2-40B4-BE49-F238E27FC236}">
                <a16:creationId xmlns:a16="http://schemas.microsoft.com/office/drawing/2014/main" id="{CF8BCFA0-2F97-EAD6-D5DE-E48A6620BD6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BFECC6A-4D58-C000-E7DC-4A204CD8B9CC}"/>
              </a:ext>
            </a:extLst>
          </p:cNvPr>
          <p:cNvSpPr>
            <a:spLocks noGrp="1"/>
          </p:cNvSpPr>
          <p:nvPr>
            <p:ph type="sldNum" sz="quarter" idx="12"/>
          </p:nvPr>
        </p:nvSpPr>
        <p:spPr/>
        <p:txBody>
          <a:bodyPr/>
          <a:lstStyle/>
          <a:p>
            <a:fld id="{05B407BF-67A9-46C3-A0DA-FCB3AB7961C5}" type="slidenum">
              <a:rPr lang="en-IN" smtClean="0"/>
              <a:t>‹#›</a:t>
            </a:fld>
            <a:endParaRPr lang="en-IN"/>
          </a:p>
        </p:txBody>
      </p:sp>
    </p:spTree>
    <p:extLst>
      <p:ext uri="{BB962C8B-B14F-4D97-AF65-F5344CB8AC3E}">
        <p14:creationId xmlns:p14="http://schemas.microsoft.com/office/powerpoint/2010/main" val="1061425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B052F-29A4-D110-DDA3-E8557953FA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E38C30F-0AD8-166D-8FC0-37231A40BA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B398C7D-A7E9-FB9C-B4B6-81C3365A8C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A4F64-F993-2816-93E2-9988B80A13DC}"/>
              </a:ext>
            </a:extLst>
          </p:cNvPr>
          <p:cNvSpPr>
            <a:spLocks noGrp="1"/>
          </p:cNvSpPr>
          <p:nvPr>
            <p:ph type="dt" sz="half" idx="10"/>
          </p:nvPr>
        </p:nvSpPr>
        <p:spPr/>
        <p:txBody>
          <a:bodyPr/>
          <a:lstStyle/>
          <a:p>
            <a:fld id="{D2365195-920B-46BB-AFE2-3BB4E39FC188}" type="datetimeFigureOut">
              <a:rPr lang="en-IN" smtClean="0"/>
              <a:t>26-10-2025</a:t>
            </a:fld>
            <a:endParaRPr lang="en-IN"/>
          </a:p>
        </p:txBody>
      </p:sp>
      <p:sp>
        <p:nvSpPr>
          <p:cNvPr id="6" name="Footer Placeholder 5">
            <a:extLst>
              <a:ext uri="{FF2B5EF4-FFF2-40B4-BE49-F238E27FC236}">
                <a16:creationId xmlns:a16="http://schemas.microsoft.com/office/drawing/2014/main" id="{F080F387-20C2-E982-1FA0-84BADC1ACF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AA6FCF-CDF0-8665-ADE9-2E504065B13F}"/>
              </a:ext>
            </a:extLst>
          </p:cNvPr>
          <p:cNvSpPr>
            <a:spLocks noGrp="1"/>
          </p:cNvSpPr>
          <p:nvPr>
            <p:ph type="sldNum" sz="quarter" idx="12"/>
          </p:nvPr>
        </p:nvSpPr>
        <p:spPr/>
        <p:txBody>
          <a:bodyPr/>
          <a:lstStyle/>
          <a:p>
            <a:fld id="{05B407BF-67A9-46C3-A0DA-FCB3AB7961C5}" type="slidenum">
              <a:rPr lang="en-IN" smtClean="0"/>
              <a:t>‹#›</a:t>
            </a:fld>
            <a:endParaRPr lang="en-IN"/>
          </a:p>
        </p:txBody>
      </p:sp>
    </p:spTree>
    <p:extLst>
      <p:ext uri="{BB962C8B-B14F-4D97-AF65-F5344CB8AC3E}">
        <p14:creationId xmlns:p14="http://schemas.microsoft.com/office/powerpoint/2010/main" val="1407045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47215-F49B-143C-DE5C-A7E00E4E1D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DB3E204-0762-2A5C-26A0-C5A84E306A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9CB4EF8-3F18-E390-F412-44FC3BB3EC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658A27-795E-6B12-99DF-C874579E6BB1}"/>
              </a:ext>
            </a:extLst>
          </p:cNvPr>
          <p:cNvSpPr>
            <a:spLocks noGrp="1"/>
          </p:cNvSpPr>
          <p:nvPr>
            <p:ph type="dt" sz="half" idx="10"/>
          </p:nvPr>
        </p:nvSpPr>
        <p:spPr/>
        <p:txBody>
          <a:bodyPr/>
          <a:lstStyle/>
          <a:p>
            <a:fld id="{D2365195-920B-46BB-AFE2-3BB4E39FC188}" type="datetimeFigureOut">
              <a:rPr lang="en-IN" smtClean="0"/>
              <a:t>26-10-2025</a:t>
            </a:fld>
            <a:endParaRPr lang="en-IN"/>
          </a:p>
        </p:txBody>
      </p:sp>
      <p:sp>
        <p:nvSpPr>
          <p:cNvPr id="6" name="Footer Placeholder 5">
            <a:extLst>
              <a:ext uri="{FF2B5EF4-FFF2-40B4-BE49-F238E27FC236}">
                <a16:creationId xmlns:a16="http://schemas.microsoft.com/office/drawing/2014/main" id="{F2BB2589-9C7B-AB45-4806-6EFA5A4E26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BE66E2-A7B4-51D1-7E3A-C4E2DD4578B6}"/>
              </a:ext>
            </a:extLst>
          </p:cNvPr>
          <p:cNvSpPr>
            <a:spLocks noGrp="1"/>
          </p:cNvSpPr>
          <p:nvPr>
            <p:ph type="sldNum" sz="quarter" idx="12"/>
          </p:nvPr>
        </p:nvSpPr>
        <p:spPr/>
        <p:txBody>
          <a:bodyPr/>
          <a:lstStyle/>
          <a:p>
            <a:fld id="{05B407BF-67A9-46C3-A0DA-FCB3AB7961C5}" type="slidenum">
              <a:rPr lang="en-IN" smtClean="0"/>
              <a:t>‹#›</a:t>
            </a:fld>
            <a:endParaRPr lang="en-IN"/>
          </a:p>
        </p:txBody>
      </p:sp>
    </p:spTree>
    <p:extLst>
      <p:ext uri="{BB962C8B-B14F-4D97-AF65-F5344CB8AC3E}">
        <p14:creationId xmlns:p14="http://schemas.microsoft.com/office/powerpoint/2010/main" val="3279492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10351B-E35B-3902-F779-65DD5F8002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200576C-E4D6-DE6E-1B8E-680F2E120A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95F677-8ABA-E034-9A58-74ADC599D7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365195-920B-46BB-AFE2-3BB4E39FC188}" type="datetimeFigureOut">
              <a:rPr lang="en-IN" smtClean="0"/>
              <a:t>26-10-2025</a:t>
            </a:fld>
            <a:endParaRPr lang="en-IN"/>
          </a:p>
        </p:txBody>
      </p:sp>
      <p:sp>
        <p:nvSpPr>
          <p:cNvPr id="5" name="Footer Placeholder 4">
            <a:extLst>
              <a:ext uri="{FF2B5EF4-FFF2-40B4-BE49-F238E27FC236}">
                <a16:creationId xmlns:a16="http://schemas.microsoft.com/office/drawing/2014/main" id="{8DF6B81C-E0D8-70FF-E6A8-C5AE920299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DD83EEA-5E89-F4EE-C9BB-5B507172B3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B407BF-67A9-46C3-A0DA-FCB3AB7961C5}" type="slidenum">
              <a:rPr lang="en-IN" smtClean="0"/>
              <a:t>‹#›</a:t>
            </a:fld>
            <a:endParaRPr lang="en-IN"/>
          </a:p>
        </p:txBody>
      </p:sp>
    </p:spTree>
    <p:extLst>
      <p:ext uri="{BB962C8B-B14F-4D97-AF65-F5344CB8AC3E}">
        <p14:creationId xmlns:p14="http://schemas.microsoft.com/office/powerpoint/2010/main" val="2610709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13.jpg"/><Relationship Id="rId4" Type="http://schemas.openxmlformats.org/officeDocument/2006/relationships/image" Target="../media/image7.png"/><Relationship Id="rId9" Type="http://schemas.openxmlformats.org/officeDocument/2006/relationships/image" Target="../media/image12.jpg"/></Relationships>
</file>

<file path=ppt/slides/_rels/slide1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13.jpg"/><Relationship Id="rId4" Type="http://schemas.openxmlformats.org/officeDocument/2006/relationships/image" Target="../media/image7.png"/><Relationship Id="rId9" Type="http://schemas.openxmlformats.org/officeDocument/2006/relationships/image" Target="../media/image12.jpg"/></Relationships>
</file>

<file path=ppt/slides/_rels/slide1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13.jpg"/><Relationship Id="rId4" Type="http://schemas.openxmlformats.org/officeDocument/2006/relationships/image" Target="../media/image7.png"/><Relationship Id="rId9"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6076155-827D-5C13-9309-FD5CD920076D}"/>
              </a:ext>
            </a:extLst>
          </p:cNvPr>
          <p:cNvSpPr/>
          <p:nvPr/>
        </p:nvSpPr>
        <p:spPr>
          <a:xfrm>
            <a:off x="1" y="0"/>
            <a:ext cx="12191999" cy="6858000"/>
          </a:xfrm>
          <a:prstGeom prst="rect">
            <a:avLst/>
          </a:prstGeom>
          <a:solidFill>
            <a:srgbClr val="FFFA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solidFill>
                <a:srgbClr val="FFFAF5"/>
              </a:solidFill>
            </a:endParaRPr>
          </a:p>
        </p:txBody>
      </p:sp>
      <p:sp>
        <p:nvSpPr>
          <p:cNvPr id="9" name="Oval 8">
            <a:extLst>
              <a:ext uri="{FF2B5EF4-FFF2-40B4-BE49-F238E27FC236}">
                <a16:creationId xmlns:a16="http://schemas.microsoft.com/office/drawing/2014/main" id="{DF8E70DC-C94B-A230-6277-54036C442FBC}"/>
              </a:ext>
            </a:extLst>
          </p:cNvPr>
          <p:cNvSpPr/>
          <p:nvPr/>
        </p:nvSpPr>
        <p:spPr>
          <a:xfrm>
            <a:off x="8264324" y="-2631312"/>
            <a:ext cx="6462532" cy="6462532"/>
          </a:xfrm>
          <a:prstGeom prst="ellipse">
            <a:avLst/>
          </a:prstGeom>
          <a:solidFill>
            <a:schemeClr val="accent5">
              <a:lumMod val="20000"/>
              <a:lumOff val="80000"/>
            </a:schemeClr>
          </a:solidFill>
          <a:ln>
            <a:noFill/>
          </a:ln>
          <a:effectLst>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46446603-856E-13C9-DFCA-778446BD5132}"/>
              </a:ext>
            </a:extLst>
          </p:cNvPr>
          <p:cNvSpPr/>
          <p:nvPr/>
        </p:nvSpPr>
        <p:spPr>
          <a:xfrm>
            <a:off x="-6526193" y="2679538"/>
            <a:ext cx="12867191" cy="12867191"/>
          </a:xfrm>
          <a:prstGeom prst="ellipse">
            <a:avLst/>
          </a:prstGeom>
          <a:solidFill>
            <a:schemeClr val="accent5">
              <a:lumMod val="40000"/>
              <a:lumOff val="60000"/>
            </a:schemeClr>
          </a:solidFill>
          <a:ln>
            <a:noFill/>
          </a:ln>
          <a:effectLst>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TextBox 13">
            <a:extLst>
              <a:ext uri="{FF2B5EF4-FFF2-40B4-BE49-F238E27FC236}">
                <a16:creationId xmlns:a16="http://schemas.microsoft.com/office/drawing/2014/main" id="{5C24623C-2730-DC31-BDBB-BF01694B4FF1}"/>
              </a:ext>
            </a:extLst>
          </p:cNvPr>
          <p:cNvSpPr txBox="1"/>
          <p:nvPr/>
        </p:nvSpPr>
        <p:spPr>
          <a:xfrm>
            <a:off x="634292" y="4259484"/>
            <a:ext cx="6090598" cy="2123658"/>
          </a:xfrm>
          <a:prstGeom prst="rect">
            <a:avLst/>
          </a:prstGeom>
          <a:noFill/>
        </p:spPr>
        <p:txBody>
          <a:bodyPr wrap="square" rtlCol="0">
            <a:spAutoFit/>
          </a:bodyPr>
          <a:lstStyle/>
          <a:p>
            <a:r>
              <a:rPr lang="en-US" sz="6600" b="1" spc="-150" dirty="0">
                <a:latin typeface="Montserrat" panose="00000500000000000000" pitchFamily="2" charset="0"/>
                <a:cs typeface="Poppins" panose="00000500000000000000" pitchFamily="2" charset="0"/>
              </a:rPr>
              <a:t>Minimalist</a:t>
            </a:r>
          </a:p>
          <a:p>
            <a:r>
              <a:rPr lang="en-US" sz="6600" b="1" spc="-150" dirty="0">
                <a:latin typeface="Montserrat" panose="00000500000000000000" pitchFamily="2" charset="0"/>
                <a:cs typeface="Poppins" panose="00000500000000000000" pitchFamily="2" charset="0"/>
              </a:rPr>
              <a:t>Presentation</a:t>
            </a:r>
            <a:endParaRPr lang="en-ID" sz="6600" b="1" spc="-150" dirty="0">
              <a:latin typeface="Montserrat" panose="00000500000000000000" pitchFamily="2" charset="0"/>
              <a:cs typeface="Poppins" panose="00000500000000000000" pitchFamily="2" charset="0"/>
            </a:endParaRPr>
          </a:p>
        </p:txBody>
      </p:sp>
      <p:sp>
        <p:nvSpPr>
          <p:cNvPr id="15" name="TextBox 14">
            <a:extLst>
              <a:ext uri="{FF2B5EF4-FFF2-40B4-BE49-F238E27FC236}">
                <a16:creationId xmlns:a16="http://schemas.microsoft.com/office/drawing/2014/main" id="{C8D103CB-0BB1-CA48-12FD-84A5120B1BAA}"/>
              </a:ext>
            </a:extLst>
          </p:cNvPr>
          <p:cNvSpPr txBox="1"/>
          <p:nvPr/>
        </p:nvSpPr>
        <p:spPr>
          <a:xfrm>
            <a:off x="6807842" y="599954"/>
            <a:ext cx="4687748" cy="369332"/>
          </a:xfrm>
          <a:prstGeom prst="rect">
            <a:avLst/>
          </a:prstGeom>
          <a:noFill/>
        </p:spPr>
        <p:txBody>
          <a:bodyPr wrap="square" rtlCol="0">
            <a:spAutoFit/>
          </a:bodyPr>
          <a:lstStyle/>
          <a:p>
            <a:r>
              <a:rPr lang="en-US" dirty="0">
                <a:latin typeface="Montserrat" panose="00000500000000000000" pitchFamily="2" charset="0"/>
              </a:rPr>
              <a:t>Here is where your </a:t>
            </a:r>
            <a:r>
              <a:rPr lang="en-US" b="1" dirty="0">
                <a:latin typeface="Montserrat" panose="00000500000000000000" pitchFamily="2" charset="0"/>
              </a:rPr>
              <a:t>presentation begin</a:t>
            </a:r>
            <a:endParaRPr lang="en-ID" b="1" dirty="0">
              <a:latin typeface="Montserrat" panose="00000500000000000000" pitchFamily="2" charset="0"/>
            </a:endParaRPr>
          </a:p>
        </p:txBody>
      </p:sp>
      <p:cxnSp>
        <p:nvCxnSpPr>
          <p:cNvPr id="17" name="Straight Connector 16">
            <a:extLst>
              <a:ext uri="{FF2B5EF4-FFF2-40B4-BE49-F238E27FC236}">
                <a16:creationId xmlns:a16="http://schemas.microsoft.com/office/drawing/2014/main" id="{E698E371-048F-A56B-AE75-6D81BF2750D1}"/>
              </a:ext>
            </a:extLst>
          </p:cNvPr>
          <p:cNvCxnSpPr>
            <a:cxnSpLocks/>
          </p:cNvCxnSpPr>
          <p:nvPr/>
        </p:nvCxnSpPr>
        <p:spPr>
          <a:xfrm>
            <a:off x="6807842" y="6053560"/>
            <a:ext cx="4593221"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20" name="Oval 19">
            <a:extLst>
              <a:ext uri="{FF2B5EF4-FFF2-40B4-BE49-F238E27FC236}">
                <a16:creationId xmlns:a16="http://schemas.microsoft.com/office/drawing/2014/main" id="{D153AD47-EDBB-2CFC-337D-5EB2E8CB1BB0}"/>
              </a:ext>
            </a:extLst>
          </p:cNvPr>
          <p:cNvSpPr/>
          <p:nvPr/>
        </p:nvSpPr>
        <p:spPr>
          <a:xfrm>
            <a:off x="634292" y="691874"/>
            <a:ext cx="185492" cy="185492"/>
          </a:xfrm>
          <a:prstGeom prst="ellipse">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Oval 21">
            <a:extLst>
              <a:ext uri="{FF2B5EF4-FFF2-40B4-BE49-F238E27FC236}">
                <a16:creationId xmlns:a16="http://schemas.microsoft.com/office/drawing/2014/main" id="{7C9333DE-E80D-3797-C562-78A1AE81116D}"/>
              </a:ext>
            </a:extLst>
          </p:cNvPr>
          <p:cNvSpPr/>
          <p:nvPr/>
        </p:nvSpPr>
        <p:spPr>
          <a:xfrm>
            <a:off x="939092" y="691874"/>
            <a:ext cx="185492" cy="185492"/>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Oval 22">
            <a:extLst>
              <a:ext uri="{FF2B5EF4-FFF2-40B4-BE49-F238E27FC236}">
                <a16:creationId xmlns:a16="http://schemas.microsoft.com/office/drawing/2014/main" id="{38866603-F2B6-DBCF-C375-431AD8D2C03A}"/>
              </a:ext>
            </a:extLst>
          </p:cNvPr>
          <p:cNvSpPr/>
          <p:nvPr/>
        </p:nvSpPr>
        <p:spPr>
          <a:xfrm>
            <a:off x="1243892" y="694174"/>
            <a:ext cx="185492" cy="185492"/>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Oval 23">
            <a:extLst>
              <a:ext uri="{FF2B5EF4-FFF2-40B4-BE49-F238E27FC236}">
                <a16:creationId xmlns:a16="http://schemas.microsoft.com/office/drawing/2014/main" id="{CE3433AF-AAD0-34DE-A1DA-ECA734139909}"/>
              </a:ext>
            </a:extLst>
          </p:cNvPr>
          <p:cNvSpPr/>
          <p:nvPr/>
        </p:nvSpPr>
        <p:spPr>
          <a:xfrm>
            <a:off x="1548692" y="691874"/>
            <a:ext cx="185492" cy="185492"/>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737116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904A4-7796-8502-0296-3BBAB2090EA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4142854-DDED-DD33-D602-759206F4131E}"/>
              </a:ext>
            </a:extLst>
          </p:cNvPr>
          <p:cNvSpPr/>
          <p:nvPr/>
        </p:nvSpPr>
        <p:spPr>
          <a:xfrm>
            <a:off x="1" y="0"/>
            <a:ext cx="12191999" cy="6858000"/>
          </a:xfrm>
          <a:prstGeom prst="rect">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solidFill>
                <a:srgbClr val="FFFAF5"/>
              </a:solidFill>
            </a:endParaRPr>
          </a:p>
        </p:txBody>
      </p:sp>
      <p:sp>
        <p:nvSpPr>
          <p:cNvPr id="13" name="Oval 12">
            <a:extLst>
              <a:ext uri="{FF2B5EF4-FFF2-40B4-BE49-F238E27FC236}">
                <a16:creationId xmlns:a16="http://schemas.microsoft.com/office/drawing/2014/main" id="{85E59B9A-FA85-7380-9DAC-239C1DAF8E0A}"/>
              </a:ext>
            </a:extLst>
          </p:cNvPr>
          <p:cNvSpPr/>
          <p:nvPr/>
        </p:nvSpPr>
        <p:spPr>
          <a:xfrm>
            <a:off x="-6526193" y="2679538"/>
            <a:ext cx="12867191" cy="12867191"/>
          </a:xfrm>
          <a:prstGeom prst="ellipse">
            <a:avLst/>
          </a:prstGeom>
          <a:solidFill>
            <a:schemeClr val="accent5">
              <a:lumMod val="40000"/>
              <a:lumOff val="60000"/>
            </a:schemeClr>
          </a:solidFill>
          <a:ln>
            <a:noFill/>
          </a:ln>
          <a:effectLst>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TextBox 13">
            <a:extLst>
              <a:ext uri="{FF2B5EF4-FFF2-40B4-BE49-F238E27FC236}">
                <a16:creationId xmlns:a16="http://schemas.microsoft.com/office/drawing/2014/main" id="{5767A18F-6C01-A6C4-B3BB-593510F233D7}"/>
              </a:ext>
            </a:extLst>
          </p:cNvPr>
          <p:cNvSpPr txBox="1"/>
          <p:nvPr/>
        </p:nvSpPr>
        <p:spPr>
          <a:xfrm>
            <a:off x="5884122" y="1012819"/>
            <a:ext cx="6090598" cy="1846659"/>
          </a:xfrm>
          <a:prstGeom prst="rect">
            <a:avLst/>
          </a:prstGeom>
          <a:noFill/>
        </p:spPr>
        <p:txBody>
          <a:bodyPr wrap="square" rtlCol="0">
            <a:spAutoFit/>
          </a:bodyPr>
          <a:lstStyle/>
          <a:p>
            <a:r>
              <a:rPr lang="en-US" sz="6600" b="1" spc="-150" dirty="0">
                <a:latin typeface="Montserrat" panose="00000500000000000000" pitchFamily="2" charset="0"/>
                <a:cs typeface="Poppins" panose="00000500000000000000" pitchFamily="2" charset="0"/>
              </a:rPr>
              <a:t>05</a:t>
            </a:r>
          </a:p>
          <a:p>
            <a:r>
              <a:rPr lang="en-US" sz="4800" b="1" spc="-150" dirty="0">
                <a:latin typeface="Montserrat" panose="00000500000000000000" pitchFamily="2" charset="0"/>
                <a:cs typeface="Poppins" panose="00000500000000000000" pitchFamily="2" charset="0"/>
              </a:rPr>
              <a:t>Slide Title</a:t>
            </a:r>
            <a:endParaRPr lang="en-ID" sz="4800" b="1" spc="-150" dirty="0">
              <a:latin typeface="Montserrat" panose="00000500000000000000" pitchFamily="2" charset="0"/>
              <a:cs typeface="Poppins" panose="00000500000000000000" pitchFamily="2" charset="0"/>
            </a:endParaRPr>
          </a:p>
        </p:txBody>
      </p:sp>
      <p:sp>
        <p:nvSpPr>
          <p:cNvPr id="15" name="TextBox 14">
            <a:extLst>
              <a:ext uri="{FF2B5EF4-FFF2-40B4-BE49-F238E27FC236}">
                <a16:creationId xmlns:a16="http://schemas.microsoft.com/office/drawing/2014/main" id="{7ED738D6-264C-C7E6-BB32-561D89A2BCD6}"/>
              </a:ext>
            </a:extLst>
          </p:cNvPr>
          <p:cNvSpPr txBox="1"/>
          <p:nvPr/>
        </p:nvSpPr>
        <p:spPr>
          <a:xfrm>
            <a:off x="5884121" y="2847519"/>
            <a:ext cx="5910481" cy="3046988"/>
          </a:xfrm>
          <a:prstGeom prst="rect">
            <a:avLst/>
          </a:prstGeom>
          <a:noFill/>
        </p:spPr>
        <p:txBody>
          <a:bodyPr wrap="square" rtlCol="0">
            <a:spAutoFit/>
          </a:bodyPr>
          <a:lstStyle/>
          <a:p>
            <a:r>
              <a:rPr lang="en-US" sz="1600" dirty="0">
                <a:latin typeface="Montserrat" panose="00000500000000000000" pitchFamily="2"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600" dirty="0" err="1">
                <a:latin typeface="Montserrat" panose="00000500000000000000" pitchFamily="2" charset="0"/>
              </a:rPr>
              <a:t>popularised</a:t>
            </a:r>
            <a:r>
              <a:rPr lang="en-US" sz="1600" dirty="0">
                <a:latin typeface="Montserrat" panose="00000500000000000000" pitchFamily="2" charset="0"/>
              </a:rPr>
              <a:t> in the 1960s with the release of Letraset sheets containing Lorem Ipsum passages, and more recently with desktop publishing software like Aldus PageMaker including versions of Lorem Ipsum.</a:t>
            </a:r>
            <a:endParaRPr lang="en-ID" sz="1600" b="1" dirty="0">
              <a:latin typeface="Montserrat" panose="00000500000000000000" pitchFamily="2" charset="0"/>
            </a:endParaRPr>
          </a:p>
        </p:txBody>
      </p:sp>
      <p:cxnSp>
        <p:nvCxnSpPr>
          <p:cNvPr id="17" name="Straight Connector 16">
            <a:extLst>
              <a:ext uri="{FF2B5EF4-FFF2-40B4-BE49-F238E27FC236}">
                <a16:creationId xmlns:a16="http://schemas.microsoft.com/office/drawing/2014/main" id="{BE2EA865-65D6-DD1B-9661-B19034B9F70B}"/>
              </a:ext>
            </a:extLst>
          </p:cNvPr>
          <p:cNvCxnSpPr>
            <a:cxnSpLocks/>
          </p:cNvCxnSpPr>
          <p:nvPr/>
        </p:nvCxnSpPr>
        <p:spPr>
          <a:xfrm>
            <a:off x="5995686" y="6053560"/>
            <a:ext cx="5405377"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93A07452-888B-2721-E1BF-9A77779213E6}"/>
              </a:ext>
            </a:extLst>
          </p:cNvPr>
          <p:cNvSpPr/>
          <p:nvPr/>
        </p:nvSpPr>
        <p:spPr>
          <a:xfrm>
            <a:off x="939092" y="691874"/>
            <a:ext cx="185492" cy="185492"/>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5BA26714-51A8-D24E-CB8E-C6BCA16449A2}"/>
              </a:ext>
            </a:extLst>
          </p:cNvPr>
          <p:cNvSpPr/>
          <p:nvPr/>
        </p:nvSpPr>
        <p:spPr>
          <a:xfrm>
            <a:off x="1243892" y="694174"/>
            <a:ext cx="185492" cy="185492"/>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3AF498C9-6D85-9406-8A04-57A4D729660F}"/>
              </a:ext>
            </a:extLst>
          </p:cNvPr>
          <p:cNvSpPr/>
          <p:nvPr/>
        </p:nvSpPr>
        <p:spPr>
          <a:xfrm>
            <a:off x="1548692" y="691874"/>
            <a:ext cx="185492" cy="185492"/>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0">
            <a:extLst>
              <a:ext uri="{FF2B5EF4-FFF2-40B4-BE49-F238E27FC236}">
                <a16:creationId xmlns:a16="http://schemas.microsoft.com/office/drawing/2014/main" id="{F8AA45CE-9F61-EAC5-26C8-25BFDC792416}"/>
              </a:ext>
            </a:extLst>
          </p:cNvPr>
          <p:cNvSpPr/>
          <p:nvPr/>
        </p:nvSpPr>
        <p:spPr>
          <a:xfrm>
            <a:off x="634292" y="691874"/>
            <a:ext cx="185492" cy="185492"/>
          </a:xfrm>
          <a:prstGeom prst="ellipse">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Flowchart: Summing Junction 25">
            <a:extLst>
              <a:ext uri="{FF2B5EF4-FFF2-40B4-BE49-F238E27FC236}">
                <a16:creationId xmlns:a16="http://schemas.microsoft.com/office/drawing/2014/main" id="{58E418B0-F958-8B25-868F-96AA791CDCAA}"/>
              </a:ext>
            </a:extLst>
          </p:cNvPr>
          <p:cNvSpPr/>
          <p:nvPr/>
        </p:nvSpPr>
        <p:spPr>
          <a:xfrm rot="18900000">
            <a:off x="-1453755" y="5412999"/>
            <a:ext cx="2926028" cy="2926028"/>
          </a:xfrm>
          <a:prstGeom prst="flowChartSummingJunction">
            <a:avLst/>
          </a:prstGeom>
          <a:solidFill>
            <a:schemeClr val="bg1"/>
          </a:solidFill>
          <a:ln w="762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52" name="Group 51">
            <a:extLst>
              <a:ext uri="{FF2B5EF4-FFF2-40B4-BE49-F238E27FC236}">
                <a16:creationId xmlns:a16="http://schemas.microsoft.com/office/drawing/2014/main" id="{0C8D4DEA-5E4D-BF74-92EB-C0789CC891E8}"/>
              </a:ext>
            </a:extLst>
          </p:cNvPr>
          <p:cNvGrpSpPr/>
          <p:nvPr/>
        </p:nvGrpSpPr>
        <p:grpSpPr>
          <a:xfrm>
            <a:off x="-4642815" y="2222788"/>
            <a:ext cx="9304150" cy="9311050"/>
            <a:chOff x="-4642815" y="2222788"/>
            <a:chExt cx="9304150" cy="9311050"/>
          </a:xfrm>
          <a:effectLst>
            <a:outerShdw blurRad="50800" dist="38100" dir="2700000" algn="tl" rotWithShape="0">
              <a:prstClr val="black">
                <a:alpha val="40000"/>
              </a:prstClr>
            </a:outerShdw>
          </a:effectLst>
        </p:grpSpPr>
        <p:pic>
          <p:nvPicPr>
            <p:cNvPr id="40" name="Picture 39">
              <a:extLst>
                <a:ext uri="{FF2B5EF4-FFF2-40B4-BE49-F238E27FC236}">
                  <a16:creationId xmlns:a16="http://schemas.microsoft.com/office/drawing/2014/main" id="{3FD784A6-D200-1AD9-1321-16EA6F9F4572}"/>
                </a:ext>
              </a:extLst>
            </p:cNvPr>
            <p:cNvPicPr>
              <a:picLocks noChangeAspect="1"/>
            </p:cNvPicPr>
            <p:nvPr/>
          </p:nvPicPr>
          <p:blipFill>
            <a:blip r:embed="rId3">
              <a:extLst>
                <a:ext uri="{28A0092B-C50C-407E-A947-70E740481C1C}">
                  <a14:useLocalDpi xmlns:a14="http://schemas.microsoft.com/office/drawing/2010/main" val="0"/>
                </a:ext>
              </a:extLst>
            </a:blip>
            <a:srcRect l="16546" r="16546"/>
            <a:stretch/>
          </p:blipFill>
          <p:spPr>
            <a:xfrm>
              <a:off x="9260" y="2222788"/>
              <a:ext cx="4651929" cy="4635212"/>
            </a:xfrm>
            <a:custGeom>
              <a:avLst/>
              <a:gdLst>
                <a:gd name="connsiteX0" fmla="*/ 0 w 4651929"/>
                <a:gd name="connsiteY0" fmla="*/ 0 h 4635212"/>
                <a:gd name="connsiteX1" fmla="*/ 4651929 w 4651929"/>
                <a:gd name="connsiteY1" fmla="*/ 4615246 h 4635212"/>
                <a:gd name="connsiteX2" fmla="*/ 2129932 w 4651929"/>
                <a:gd name="connsiteY2" fmla="*/ 4635212 h 4635212"/>
                <a:gd name="connsiteX3" fmla="*/ 0 w 4651929"/>
                <a:gd name="connsiteY3" fmla="*/ 2522076 h 4635212"/>
              </a:gdLst>
              <a:ahLst/>
              <a:cxnLst>
                <a:cxn ang="0">
                  <a:pos x="connsiteX0" y="connsiteY0"/>
                </a:cxn>
                <a:cxn ang="0">
                  <a:pos x="connsiteX1" y="connsiteY1"/>
                </a:cxn>
                <a:cxn ang="0">
                  <a:pos x="connsiteX2" y="connsiteY2"/>
                </a:cxn>
                <a:cxn ang="0">
                  <a:pos x="connsiteX3" y="connsiteY3"/>
                </a:cxn>
              </a:cxnLst>
              <a:rect l="l" t="t" r="r" b="b"/>
              <a:pathLst>
                <a:path w="4651929" h="4635212">
                  <a:moveTo>
                    <a:pt x="0" y="0"/>
                  </a:moveTo>
                  <a:cubicBezTo>
                    <a:pt x="2554899" y="0"/>
                    <a:pt x="4631703" y="2060427"/>
                    <a:pt x="4651929" y="4615246"/>
                  </a:cubicBezTo>
                  <a:lnTo>
                    <a:pt x="2129932" y="4635212"/>
                  </a:lnTo>
                  <a:cubicBezTo>
                    <a:pt x="2120671" y="3465463"/>
                    <a:pt x="1169786" y="2522076"/>
                    <a:pt x="0" y="2522076"/>
                  </a:cubicBezTo>
                  <a:close/>
                </a:path>
              </a:pathLst>
            </a:custGeom>
            <a:blipFill dpi="0" rotWithShape="1">
              <a:blip r:embed="rId4"/>
              <a:srcRect/>
              <a:stretch>
                <a:fillRect/>
              </a:stretch>
            </a:blipFill>
          </p:spPr>
        </p:pic>
        <p:pic>
          <p:nvPicPr>
            <p:cNvPr id="43" name="Picture 42">
              <a:extLst>
                <a:ext uri="{FF2B5EF4-FFF2-40B4-BE49-F238E27FC236}">
                  <a16:creationId xmlns:a16="http://schemas.microsoft.com/office/drawing/2014/main" id="{0C45622E-0C07-70C6-3778-874E4A7F801E}"/>
                </a:ext>
              </a:extLst>
            </p:cNvPr>
            <p:cNvPicPr>
              <a:picLocks noChangeAspect="1"/>
            </p:cNvPicPr>
            <p:nvPr/>
          </p:nvPicPr>
          <p:blipFill>
            <a:blip r:embed="rId3">
              <a:extLst>
                <a:ext uri="{28A0092B-C50C-407E-A947-70E740481C1C}">
                  <a14:useLocalDpi xmlns:a14="http://schemas.microsoft.com/office/drawing/2010/main" val="0"/>
                </a:ext>
              </a:extLst>
            </a:blip>
            <a:srcRect l="16786" r="16786"/>
            <a:stretch/>
          </p:blipFill>
          <p:spPr>
            <a:xfrm>
              <a:off x="-4642815" y="2225234"/>
              <a:ext cx="4635212" cy="4651929"/>
            </a:xfrm>
            <a:custGeom>
              <a:avLst/>
              <a:gdLst>
                <a:gd name="connsiteX0" fmla="*/ 4615246 w 4635212"/>
                <a:gd name="connsiteY0" fmla="*/ 0 h 4651929"/>
                <a:gd name="connsiteX1" fmla="*/ 4635212 w 4635212"/>
                <a:gd name="connsiteY1" fmla="*/ 2521997 h 4651929"/>
                <a:gd name="connsiteX2" fmla="*/ 2522076 w 4635212"/>
                <a:gd name="connsiteY2" fmla="*/ 4651929 h 4651929"/>
                <a:gd name="connsiteX3" fmla="*/ 0 w 4635212"/>
                <a:gd name="connsiteY3" fmla="*/ 4651929 h 4651929"/>
                <a:gd name="connsiteX4" fmla="*/ 4615246 w 4635212"/>
                <a:gd name="connsiteY4" fmla="*/ 0 h 465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212" h="4651929">
                  <a:moveTo>
                    <a:pt x="4615246" y="0"/>
                  </a:moveTo>
                  <a:lnTo>
                    <a:pt x="4635212" y="2521997"/>
                  </a:lnTo>
                  <a:cubicBezTo>
                    <a:pt x="3465463" y="2531258"/>
                    <a:pt x="2522076" y="3482143"/>
                    <a:pt x="2522076" y="4651929"/>
                  </a:cubicBezTo>
                  <a:lnTo>
                    <a:pt x="0" y="4651929"/>
                  </a:lnTo>
                  <a:cubicBezTo>
                    <a:pt x="0" y="2097030"/>
                    <a:pt x="2060427" y="20226"/>
                    <a:pt x="4615246" y="0"/>
                  </a:cubicBezTo>
                  <a:close/>
                </a:path>
              </a:pathLst>
            </a:custGeom>
          </p:spPr>
        </p:pic>
        <p:pic>
          <p:nvPicPr>
            <p:cNvPr id="46" name="Picture 45">
              <a:extLst>
                <a:ext uri="{FF2B5EF4-FFF2-40B4-BE49-F238E27FC236}">
                  <a16:creationId xmlns:a16="http://schemas.microsoft.com/office/drawing/2014/main" id="{32AABA3A-4CAF-84B9-29FC-18505C260762}"/>
                </a:ext>
              </a:extLst>
            </p:cNvPr>
            <p:cNvPicPr>
              <a:picLocks noChangeAspect="1"/>
            </p:cNvPicPr>
            <p:nvPr/>
          </p:nvPicPr>
          <p:blipFill>
            <a:blip r:embed="rId3">
              <a:extLst>
                <a:ext uri="{28A0092B-C50C-407E-A947-70E740481C1C}">
                  <a14:useLocalDpi xmlns:a14="http://schemas.microsoft.com/office/drawing/2010/main" val="0"/>
                </a:ext>
              </a:extLst>
            </a:blip>
            <a:srcRect l="16786" r="16786"/>
            <a:stretch/>
          </p:blipFill>
          <p:spPr>
            <a:xfrm>
              <a:off x="26123" y="6879464"/>
              <a:ext cx="4635212" cy="4651929"/>
            </a:xfrm>
            <a:custGeom>
              <a:avLst/>
              <a:gdLst>
                <a:gd name="connsiteX0" fmla="*/ 2113136 w 4635212"/>
                <a:gd name="connsiteY0" fmla="*/ 0 h 4651929"/>
                <a:gd name="connsiteX1" fmla="*/ 4635212 w 4635212"/>
                <a:gd name="connsiteY1" fmla="*/ 0 h 4651929"/>
                <a:gd name="connsiteX2" fmla="*/ 19966 w 4635212"/>
                <a:gd name="connsiteY2" fmla="*/ 4651929 h 4651929"/>
                <a:gd name="connsiteX3" fmla="*/ 0 w 4635212"/>
                <a:gd name="connsiteY3" fmla="*/ 2129932 h 4651929"/>
                <a:gd name="connsiteX4" fmla="*/ 2113136 w 4635212"/>
                <a:gd name="connsiteY4" fmla="*/ 0 h 465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212" h="4651929">
                  <a:moveTo>
                    <a:pt x="2113136" y="0"/>
                  </a:moveTo>
                  <a:lnTo>
                    <a:pt x="4635212" y="0"/>
                  </a:lnTo>
                  <a:cubicBezTo>
                    <a:pt x="4635212" y="2554899"/>
                    <a:pt x="2574785" y="4631703"/>
                    <a:pt x="19966" y="4651929"/>
                  </a:cubicBezTo>
                  <a:lnTo>
                    <a:pt x="0" y="2129932"/>
                  </a:lnTo>
                  <a:cubicBezTo>
                    <a:pt x="1169749" y="2120671"/>
                    <a:pt x="2113136" y="1169786"/>
                    <a:pt x="2113136" y="0"/>
                  </a:cubicBezTo>
                  <a:close/>
                </a:path>
              </a:pathLst>
            </a:custGeom>
          </p:spPr>
        </p:pic>
        <p:pic>
          <p:nvPicPr>
            <p:cNvPr id="51" name="Picture 50">
              <a:extLst>
                <a:ext uri="{FF2B5EF4-FFF2-40B4-BE49-F238E27FC236}">
                  <a16:creationId xmlns:a16="http://schemas.microsoft.com/office/drawing/2014/main" id="{1908A22F-C7DD-E05E-A3D6-9A9F2ECAD917}"/>
                </a:ext>
              </a:extLst>
            </p:cNvPr>
            <p:cNvPicPr>
              <a:picLocks noChangeAspect="1"/>
            </p:cNvPicPr>
            <p:nvPr/>
          </p:nvPicPr>
          <p:blipFill>
            <a:blip r:embed="rId3">
              <a:extLst>
                <a:ext uri="{28A0092B-C50C-407E-A947-70E740481C1C}">
                  <a14:useLocalDpi xmlns:a14="http://schemas.microsoft.com/office/drawing/2010/main" val="0"/>
                </a:ext>
              </a:extLst>
            </a:blip>
            <a:srcRect l="16546" r="16546"/>
            <a:stretch/>
          </p:blipFill>
          <p:spPr>
            <a:xfrm>
              <a:off x="-4642669" y="6898626"/>
              <a:ext cx="4651929" cy="4635212"/>
            </a:xfrm>
            <a:custGeom>
              <a:avLst/>
              <a:gdLst>
                <a:gd name="connsiteX0" fmla="*/ 2521997 w 4651929"/>
                <a:gd name="connsiteY0" fmla="*/ 0 h 4635212"/>
                <a:gd name="connsiteX1" fmla="*/ 4651929 w 4651929"/>
                <a:gd name="connsiteY1" fmla="*/ 2113136 h 4635212"/>
                <a:gd name="connsiteX2" fmla="*/ 4651929 w 4651929"/>
                <a:gd name="connsiteY2" fmla="*/ 4635212 h 4635212"/>
                <a:gd name="connsiteX3" fmla="*/ 0 w 4651929"/>
                <a:gd name="connsiteY3" fmla="*/ 19966 h 4635212"/>
              </a:gdLst>
              <a:ahLst/>
              <a:cxnLst>
                <a:cxn ang="0">
                  <a:pos x="connsiteX0" y="connsiteY0"/>
                </a:cxn>
                <a:cxn ang="0">
                  <a:pos x="connsiteX1" y="connsiteY1"/>
                </a:cxn>
                <a:cxn ang="0">
                  <a:pos x="connsiteX2" y="connsiteY2"/>
                </a:cxn>
                <a:cxn ang="0">
                  <a:pos x="connsiteX3" y="connsiteY3"/>
                </a:cxn>
              </a:cxnLst>
              <a:rect l="l" t="t" r="r" b="b"/>
              <a:pathLst>
                <a:path w="4651929" h="4635212">
                  <a:moveTo>
                    <a:pt x="2521997" y="0"/>
                  </a:moveTo>
                  <a:cubicBezTo>
                    <a:pt x="2531258" y="1169749"/>
                    <a:pt x="3482143" y="2113136"/>
                    <a:pt x="4651929" y="2113136"/>
                  </a:cubicBezTo>
                  <a:lnTo>
                    <a:pt x="4651929" y="4635212"/>
                  </a:lnTo>
                  <a:cubicBezTo>
                    <a:pt x="2097030" y="4635212"/>
                    <a:pt x="20226" y="2574785"/>
                    <a:pt x="0" y="19966"/>
                  </a:cubicBezTo>
                  <a:close/>
                </a:path>
              </a:pathLst>
            </a:custGeom>
          </p:spPr>
        </p:pic>
      </p:grpSp>
      <p:sp>
        <p:nvSpPr>
          <p:cNvPr id="16" name="TextBox 15">
            <a:extLst>
              <a:ext uri="{FF2B5EF4-FFF2-40B4-BE49-F238E27FC236}">
                <a16:creationId xmlns:a16="http://schemas.microsoft.com/office/drawing/2014/main" id="{9CA29CCB-743A-3956-042D-E9FEC10CA913}"/>
              </a:ext>
            </a:extLst>
          </p:cNvPr>
          <p:cNvSpPr txBox="1"/>
          <p:nvPr/>
        </p:nvSpPr>
        <p:spPr>
          <a:xfrm>
            <a:off x="2196042" y="6037735"/>
            <a:ext cx="1871822" cy="830997"/>
          </a:xfrm>
          <a:prstGeom prst="rect">
            <a:avLst/>
          </a:prstGeom>
          <a:noFill/>
        </p:spPr>
        <p:txBody>
          <a:bodyPr wrap="square" rtlCol="0">
            <a:spAutoFit/>
          </a:bodyPr>
          <a:lstStyle/>
          <a:p>
            <a:r>
              <a:rPr lang="en-IN" sz="4800" dirty="0">
                <a:solidFill>
                  <a:schemeClr val="bg1"/>
                </a:solidFill>
              </a:rPr>
              <a:t>Slide 5</a:t>
            </a:r>
          </a:p>
        </p:txBody>
      </p:sp>
    </p:spTree>
    <p:extLst>
      <p:ext uri="{BB962C8B-B14F-4D97-AF65-F5344CB8AC3E}">
        <p14:creationId xmlns:p14="http://schemas.microsoft.com/office/powerpoint/2010/main" val="1429693069"/>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1A044-2F6F-09A8-99F6-AF8FAFF58F8D}"/>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8B87AC3-B6E4-DC4D-7F75-5BB766015093}"/>
              </a:ext>
            </a:extLst>
          </p:cNvPr>
          <p:cNvSpPr/>
          <p:nvPr/>
        </p:nvSpPr>
        <p:spPr>
          <a:xfrm>
            <a:off x="1" y="0"/>
            <a:ext cx="12191999" cy="6858000"/>
          </a:xfrm>
          <a:prstGeom prst="rect">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solidFill>
                <a:srgbClr val="FFFAF5"/>
              </a:solidFill>
            </a:endParaRPr>
          </a:p>
        </p:txBody>
      </p:sp>
      <p:sp>
        <p:nvSpPr>
          <p:cNvPr id="13" name="Oval 12">
            <a:extLst>
              <a:ext uri="{FF2B5EF4-FFF2-40B4-BE49-F238E27FC236}">
                <a16:creationId xmlns:a16="http://schemas.microsoft.com/office/drawing/2014/main" id="{F7E46AF9-1A4E-BEFA-99CA-B6BC85E04D82}"/>
              </a:ext>
            </a:extLst>
          </p:cNvPr>
          <p:cNvSpPr/>
          <p:nvPr/>
        </p:nvSpPr>
        <p:spPr>
          <a:xfrm>
            <a:off x="-6526193" y="2679538"/>
            <a:ext cx="12867191" cy="12867191"/>
          </a:xfrm>
          <a:prstGeom prst="ellipse">
            <a:avLst/>
          </a:prstGeom>
          <a:solidFill>
            <a:schemeClr val="accent5">
              <a:lumMod val="40000"/>
              <a:lumOff val="60000"/>
            </a:schemeClr>
          </a:solidFill>
          <a:ln>
            <a:noFill/>
          </a:ln>
          <a:effectLst>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TextBox 13">
            <a:extLst>
              <a:ext uri="{FF2B5EF4-FFF2-40B4-BE49-F238E27FC236}">
                <a16:creationId xmlns:a16="http://schemas.microsoft.com/office/drawing/2014/main" id="{3A12BAA0-DFC7-41DE-B7D0-C166B91B527C}"/>
              </a:ext>
            </a:extLst>
          </p:cNvPr>
          <p:cNvSpPr txBox="1"/>
          <p:nvPr/>
        </p:nvSpPr>
        <p:spPr>
          <a:xfrm>
            <a:off x="5884122" y="1012819"/>
            <a:ext cx="6090598" cy="1846659"/>
          </a:xfrm>
          <a:prstGeom prst="rect">
            <a:avLst/>
          </a:prstGeom>
          <a:noFill/>
        </p:spPr>
        <p:txBody>
          <a:bodyPr wrap="square" rtlCol="0">
            <a:spAutoFit/>
          </a:bodyPr>
          <a:lstStyle/>
          <a:p>
            <a:r>
              <a:rPr lang="en-US" sz="6600" b="1" spc="-150" dirty="0">
                <a:latin typeface="Montserrat" panose="00000500000000000000" pitchFamily="2" charset="0"/>
                <a:cs typeface="Poppins" panose="00000500000000000000" pitchFamily="2" charset="0"/>
              </a:rPr>
              <a:t>06</a:t>
            </a:r>
          </a:p>
          <a:p>
            <a:r>
              <a:rPr lang="en-US" sz="4800" b="1" spc="-150" dirty="0">
                <a:latin typeface="Montserrat" panose="00000500000000000000" pitchFamily="2" charset="0"/>
                <a:cs typeface="Poppins" panose="00000500000000000000" pitchFamily="2" charset="0"/>
              </a:rPr>
              <a:t>Slide Title</a:t>
            </a:r>
            <a:endParaRPr lang="en-ID" sz="4800" b="1" spc="-150" dirty="0">
              <a:latin typeface="Montserrat" panose="00000500000000000000" pitchFamily="2" charset="0"/>
              <a:cs typeface="Poppins" panose="00000500000000000000" pitchFamily="2" charset="0"/>
            </a:endParaRPr>
          </a:p>
        </p:txBody>
      </p:sp>
      <p:sp>
        <p:nvSpPr>
          <p:cNvPr id="15" name="TextBox 14">
            <a:extLst>
              <a:ext uri="{FF2B5EF4-FFF2-40B4-BE49-F238E27FC236}">
                <a16:creationId xmlns:a16="http://schemas.microsoft.com/office/drawing/2014/main" id="{9DC8CD1C-0597-BE9B-B606-BE2C4698D5F5}"/>
              </a:ext>
            </a:extLst>
          </p:cNvPr>
          <p:cNvSpPr txBox="1"/>
          <p:nvPr/>
        </p:nvSpPr>
        <p:spPr>
          <a:xfrm>
            <a:off x="5884121" y="2847519"/>
            <a:ext cx="5910481" cy="3046988"/>
          </a:xfrm>
          <a:prstGeom prst="rect">
            <a:avLst/>
          </a:prstGeom>
          <a:noFill/>
        </p:spPr>
        <p:txBody>
          <a:bodyPr wrap="square" rtlCol="0">
            <a:spAutoFit/>
          </a:bodyPr>
          <a:lstStyle/>
          <a:p>
            <a:r>
              <a:rPr lang="en-US" sz="1600" dirty="0">
                <a:latin typeface="Montserrat" panose="00000500000000000000" pitchFamily="2"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600" dirty="0" err="1">
                <a:latin typeface="Montserrat" panose="00000500000000000000" pitchFamily="2" charset="0"/>
              </a:rPr>
              <a:t>popularised</a:t>
            </a:r>
            <a:r>
              <a:rPr lang="en-US" sz="1600" dirty="0">
                <a:latin typeface="Montserrat" panose="00000500000000000000" pitchFamily="2" charset="0"/>
              </a:rPr>
              <a:t> in the 1960s with the release of Letraset sheets containing Lorem Ipsum passages, and more recently with desktop publishing software like Aldus PageMaker including versions of Lorem Ipsum.</a:t>
            </a:r>
            <a:endParaRPr lang="en-ID" sz="1600" b="1" dirty="0">
              <a:latin typeface="Montserrat" panose="00000500000000000000" pitchFamily="2" charset="0"/>
            </a:endParaRPr>
          </a:p>
        </p:txBody>
      </p:sp>
      <p:cxnSp>
        <p:nvCxnSpPr>
          <p:cNvPr id="17" name="Straight Connector 16">
            <a:extLst>
              <a:ext uri="{FF2B5EF4-FFF2-40B4-BE49-F238E27FC236}">
                <a16:creationId xmlns:a16="http://schemas.microsoft.com/office/drawing/2014/main" id="{431D4F7C-E519-441B-2C7A-89B8D107912C}"/>
              </a:ext>
            </a:extLst>
          </p:cNvPr>
          <p:cNvCxnSpPr>
            <a:cxnSpLocks/>
          </p:cNvCxnSpPr>
          <p:nvPr/>
        </p:nvCxnSpPr>
        <p:spPr>
          <a:xfrm>
            <a:off x="5995686" y="6053560"/>
            <a:ext cx="5405377"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F20312EF-6521-AB31-82E8-F51C1C195A3A}"/>
              </a:ext>
            </a:extLst>
          </p:cNvPr>
          <p:cNvSpPr/>
          <p:nvPr/>
        </p:nvSpPr>
        <p:spPr>
          <a:xfrm>
            <a:off x="939092" y="691874"/>
            <a:ext cx="185492" cy="185492"/>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2C4B749D-4FD2-8D6B-52FE-8DE7442C406D}"/>
              </a:ext>
            </a:extLst>
          </p:cNvPr>
          <p:cNvSpPr/>
          <p:nvPr/>
        </p:nvSpPr>
        <p:spPr>
          <a:xfrm>
            <a:off x="1243892" y="694174"/>
            <a:ext cx="185492" cy="185492"/>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A779FD12-8B2D-8B0E-9B6B-67D6FB861379}"/>
              </a:ext>
            </a:extLst>
          </p:cNvPr>
          <p:cNvSpPr/>
          <p:nvPr/>
        </p:nvSpPr>
        <p:spPr>
          <a:xfrm>
            <a:off x="1548692" y="691874"/>
            <a:ext cx="185492" cy="185492"/>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0">
            <a:extLst>
              <a:ext uri="{FF2B5EF4-FFF2-40B4-BE49-F238E27FC236}">
                <a16:creationId xmlns:a16="http://schemas.microsoft.com/office/drawing/2014/main" id="{19EB5EBD-3C48-C23B-FF4A-7757FA72659D}"/>
              </a:ext>
            </a:extLst>
          </p:cNvPr>
          <p:cNvSpPr/>
          <p:nvPr/>
        </p:nvSpPr>
        <p:spPr>
          <a:xfrm>
            <a:off x="634292" y="691874"/>
            <a:ext cx="185492" cy="185492"/>
          </a:xfrm>
          <a:prstGeom prst="ellipse">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Flowchart: Summing Junction 25">
            <a:extLst>
              <a:ext uri="{FF2B5EF4-FFF2-40B4-BE49-F238E27FC236}">
                <a16:creationId xmlns:a16="http://schemas.microsoft.com/office/drawing/2014/main" id="{929D43BC-1035-926F-F00A-6C526B10B810}"/>
              </a:ext>
            </a:extLst>
          </p:cNvPr>
          <p:cNvSpPr/>
          <p:nvPr/>
        </p:nvSpPr>
        <p:spPr>
          <a:xfrm rot="2700000">
            <a:off x="-1453755" y="5412999"/>
            <a:ext cx="2926028" cy="2926028"/>
          </a:xfrm>
          <a:prstGeom prst="flowChartSummingJunction">
            <a:avLst/>
          </a:prstGeom>
          <a:solidFill>
            <a:schemeClr val="bg1"/>
          </a:solidFill>
          <a:ln w="762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52" name="Group 51">
            <a:extLst>
              <a:ext uri="{FF2B5EF4-FFF2-40B4-BE49-F238E27FC236}">
                <a16:creationId xmlns:a16="http://schemas.microsoft.com/office/drawing/2014/main" id="{29F754E9-FC27-1C25-BE73-DC0D89DAB605}"/>
              </a:ext>
            </a:extLst>
          </p:cNvPr>
          <p:cNvGrpSpPr/>
          <p:nvPr/>
        </p:nvGrpSpPr>
        <p:grpSpPr>
          <a:xfrm rot="5400000">
            <a:off x="-4642816" y="2222788"/>
            <a:ext cx="9304150" cy="9311051"/>
            <a:chOff x="-4642815" y="2222788"/>
            <a:chExt cx="9304150" cy="9311051"/>
          </a:xfrm>
        </p:grpSpPr>
        <p:pic>
          <p:nvPicPr>
            <p:cNvPr id="40" name="Picture 39">
              <a:extLst>
                <a:ext uri="{FF2B5EF4-FFF2-40B4-BE49-F238E27FC236}">
                  <a16:creationId xmlns:a16="http://schemas.microsoft.com/office/drawing/2014/main" id="{16F3E4C4-D227-0FA0-E2A9-861A791EF164}"/>
                </a:ext>
              </a:extLst>
            </p:cNvPr>
            <p:cNvPicPr>
              <a:picLocks noChangeAspect="1"/>
            </p:cNvPicPr>
            <p:nvPr/>
          </p:nvPicPr>
          <p:blipFill>
            <a:blip r:embed="rId3">
              <a:extLst>
                <a:ext uri="{28A0092B-C50C-407E-A947-70E740481C1C}">
                  <a14:useLocalDpi xmlns:a14="http://schemas.microsoft.com/office/drawing/2010/main" val="0"/>
                </a:ext>
              </a:extLst>
            </a:blip>
            <a:srcRect l="16546" r="16546"/>
            <a:stretch/>
          </p:blipFill>
          <p:spPr>
            <a:xfrm>
              <a:off x="9260" y="2222788"/>
              <a:ext cx="4651929" cy="4635212"/>
            </a:xfrm>
            <a:custGeom>
              <a:avLst/>
              <a:gdLst>
                <a:gd name="connsiteX0" fmla="*/ 0 w 4651929"/>
                <a:gd name="connsiteY0" fmla="*/ 0 h 4635212"/>
                <a:gd name="connsiteX1" fmla="*/ 4651929 w 4651929"/>
                <a:gd name="connsiteY1" fmla="*/ 4615246 h 4635212"/>
                <a:gd name="connsiteX2" fmla="*/ 2129932 w 4651929"/>
                <a:gd name="connsiteY2" fmla="*/ 4635212 h 4635212"/>
                <a:gd name="connsiteX3" fmla="*/ 0 w 4651929"/>
                <a:gd name="connsiteY3" fmla="*/ 2522076 h 4635212"/>
              </a:gdLst>
              <a:ahLst/>
              <a:cxnLst>
                <a:cxn ang="0">
                  <a:pos x="connsiteX0" y="connsiteY0"/>
                </a:cxn>
                <a:cxn ang="0">
                  <a:pos x="connsiteX1" y="connsiteY1"/>
                </a:cxn>
                <a:cxn ang="0">
                  <a:pos x="connsiteX2" y="connsiteY2"/>
                </a:cxn>
                <a:cxn ang="0">
                  <a:pos x="connsiteX3" y="connsiteY3"/>
                </a:cxn>
              </a:cxnLst>
              <a:rect l="l" t="t" r="r" b="b"/>
              <a:pathLst>
                <a:path w="4651929" h="4635212">
                  <a:moveTo>
                    <a:pt x="0" y="0"/>
                  </a:moveTo>
                  <a:cubicBezTo>
                    <a:pt x="2554899" y="0"/>
                    <a:pt x="4631703" y="2060427"/>
                    <a:pt x="4651929" y="4615246"/>
                  </a:cubicBezTo>
                  <a:lnTo>
                    <a:pt x="2129932" y="4635212"/>
                  </a:lnTo>
                  <a:cubicBezTo>
                    <a:pt x="2120671" y="3465463"/>
                    <a:pt x="1169786" y="2522076"/>
                    <a:pt x="0" y="2522076"/>
                  </a:cubicBezTo>
                  <a:close/>
                </a:path>
              </a:pathLst>
            </a:custGeom>
          </p:spPr>
        </p:pic>
        <p:pic>
          <p:nvPicPr>
            <p:cNvPr id="43" name="Picture 42">
              <a:extLst>
                <a:ext uri="{FF2B5EF4-FFF2-40B4-BE49-F238E27FC236}">
                  <a16:creationId xmlns:a16="http://schemas.microsoft.com/office/drawing/2014/main" id="{DF093FCB-7B4E-F5D0-7CB6-483A793E7100}"/>
                </a:ext>
              </a:extLst>
            </p:cNvPr>
            <p:cNvPicPr>
              <a:picLocks noChangeAspect="1"/>
            </p:cNvPicPr>
            <p:nvPr/>
          </p:nvPicPr>
          <p:blipFill>
            <a:blip r:embed="rId3">
              <a:extLst>
                <a:ext uri="{28A0092B-C50C-407E-A947-70E740481C1C}">
                  <a14:useLocalDpi xmlns:a14="http://schemas.microsoft.com/office/drawing/2010/main" val="0"/>
                </a:ext>
              </a:extLst>
            </a:blip>
            <a:srcRect l="16786" r="16786"/>
            <a:stretch/>
          </p:blipFill>
          <p:spPr>
            <a:xfrm>
              <a:off x="-4642815" y="2225234"/>
              <a:ext cx="4635212" cy="4651929"/>
            </a:xfrm>
            <a:custGeom>
              <a:avLst/>
              <a:gdLst>
                <a:gd name="connsiteX0" fmla="*/ 4615246 w 4635212"/>
                <a:gd name="connsiteY0" fmla="*/ 0 h 4651929"/>
                <a:gd name="connsiteX1" fmla="*/ 4635212 w 4635212"/>
                <a:gd name="connsiteY1" fmla="*/ 2521997 h 4651929"/>
                <a:gd name="connsiteX2" fmla="*/ 2522076 w 4635212"/>
                <a:gd name="connsiteY2" fmla="*/ 4651929 h 4651929"/>
                <a:gd name="connsiteX3" fmla="*/ 0 w 4635212"/>
                <a:gd name="connsiteY3" fmla="*/ 4651929 h 4651929"/>
                <a:gd name="connsiteX4" fmla="*/ 4615246 w 4635212"/>
                <a:gd name="connsiteY4" fmla="*/ 0 h 465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212" h="4651929">
                  <a:moveTo>
                    <a:pt x="4615246" y="0"/>
                  </a:moveTo>
                  <a:lnTo>
                    <a:pt x="4635212" y="2521997"/>
                  </a:lnTo>
                  <a:cubicBezTo>
                    <a:pt x="3465463" y="2531258"/>
                    <a:pt x="2522076" y="3482143"/>
                    <a:pt x="2522076" y="4651929"/>
                  </a:cubicBezTo>
                  <a:lnTo>
                    <a:pt x="0" y="4651929"/>
                  </a:lnTo>
                  <a:cubicBezTo>
                    <a:pt x="0" y="2097030"/>
                    <a:pt x="2060427" y="20226"/>
                    <a:pt x="4615246" y="0"/>
                  </a:cubicBezTo>
                  <a:close/>
                </a:path>
              </a:pathLst>
            </a:custGeom>
            <a:blipFill>
              <a:blip r:embed="rId3"/>
              <a:stretch>
                <a:fillRect/>
              </a:stretch>
            </a:blipFill>
          </p:spPr>
        </p:pic>
        <p:pic>
          <p:nvPicPr>
            <p:cNvPr id="46" name="Picture 45">
              <a:extLst>
                <a:ext uri="{FF2B5EF4-FFF2-40B4-BE49-F238E27FC236}">
                  <a16:creationId xmlns:a16="http://schemas.microsoft.com/office/drawing/2014/main" id="{BB557ECF-4381-88F2-3BBC-7F817A8C558B}"/>
                </a:ext>
              </a:extLst>
            </p:cNvPr>
            <p:cNvPicPr>
              <a:picLocks noChangeAspect="1"/>
            </p:cNvPicPr>
            <p:nvPr/>
          </p:nvPicPr>
          <p:blipFill>
            <a:blip r:embed="rId3">
              <a:extLst>
                <a:ext uri="{28A0092B-C50C-407E-A947-70E740481C1C}">
                  <a14:useLocalDpi xmlns:a14="http://schemas.microsoft.com/office/drawing/2010/main" val="0"/>
                </a:ext>
              </a:extLst>
            </a:blip>
            <a:srcRect l="16786" r="16786"/>
            <a:stretch/>
          </p:blipFill>
          <p:spPr>
            <a:xfrm>
              <a:off x="26123" y="6879464"/>
              <a:ext cx="4635212" cy="4651929"/>
            </a:xfrm>
            <a:custGeom>
              <a:avLst/>
              <a:gdLst>
                <a:gd name="connsiteX0" fmla="*/ 2113136 w 4635212"/>
                <a:gd name="connsiteY0" fmla="*/ 0 h 4651929"/>
                <a:gd name="connsiteX1" fmla="*/ 4635212 w 4635212"/>
                <a:gd name="connsiteY1" fmla="*/ 0 h 4651929"/>
                <a:gd name="connsiteX2" fmla="*/ 19966 w 4635212"/>
                <a:gd name="connsiteY2" fmla="*/ 4651929 h 4651929"/>
                <a:gd name="connsiteX3" fmla="*/ 0 w 4635212"/>
                <a:gd name="connsiteY3" fmla="*/ 2129932 h 4651929"/>
                <a:gd name="connsiteX4" fmla="*/ 2113136 w 4635212"/>
                <a:gd name="connsiteY4" fmla="*/ 0 h 465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212" h="4651929">
                  <a:moveTo>
                    <a:pt x="2113136" y="0"/>
                  </a:moveTo>
                  <a:lnTo>
                    <a:pt x="4635212" y="0"/>
                  </a:lnTo>
                  <a:cubicBezTo>
                    <a:pt x="4635212" y="2554899"/>
                    <a:pt x="2574785" y="4631703"/>
                    <a:pt x="19966" y="4651929"/>
                  </a:cubicBezTo>
                  <a:lnTo>
                    <a:pt x="0" y="2129932"/>
                  </a:lnTo>
                  <a:cubicBezTo>
                    <a:pt x="1169749" y="2120671"/>
                    <a:pt x="2113136" y="1169786"/>
                    <a:pt x="2113136" y="0"/>
                  </a:cubicBezTo>
                  <a:close/>
                </a:path>
              </a:pathLst>
            </a:custGeom>
          </p:spPr>
        </p:pic>
        <p:pic>
          <p:nvPicPr>
            <p:cNvPr id="51" name="Picture 50">
              <a:extLst>
                <a:ext uri="{FF2B5EF4-FFF2-40B4-BE49-F238E27FC236}">
                  <a16:creationId xmlns:a16="http://schemas.microsoft.com/office/drawing/2014/main" id="{E0228F09-F581-0EB7-80E7-142575B8F9FC}"/>
                </a:ext>
              </a:extLst>
            </p:cNvPr>
            <p:cNvPicPr>
              <a:picLocks noChangeAspect="1"/>
            </p:cNvPicPr>
            <p:nvPr/>
          </p:nvPicPr>
          <p:blipFill>
            <a:blip r:embed="rId3">
              <a:extLst>
                <a:ext uri="{28A0092B-C50C-407E-A947-70E740481C1C}">
                  <a14:useLocalDpi xmlns:a14="http://schemas.microsoft.com/office/drawing/2010/main" val="0"/>
                </a:ext>
              </a:extLst>
            </a:blip>
            <a:srcRect l="16546" r="16546"/>
            <a:stretch/>
          </p:blipFill>
          <p:spPr>
            <a:xfrm>
              <a:off x="-4642669" y="6898627"/>
              <a:ext cx="4651929" cy="4635212"/>
            </a:xfrm>
            <a:custGeom>
              <a:avLst/>
              <a:gdLst>
                <a:gd name="connsiteX0" fmla="*/ 2521997 w 4651929"/>
                <a:gd name="connsiteY0" fmla="*/ 0 h 4635212"/>
                <a:gd name="connsiteX1" fmla="*/ 4651929 w 4651929"/>
                <a:gd name="connsiteY1" fmla="*/ 2113136 h 4635212"/>
                <a:gd name="connsiteX2" fmla="*/ 4651929 w 4651929"/>
                <a:gd name="connsiteY2" fmla="*/ 4635212 h 4635212"/>
                <a:gd name="connsiteX3" fmla="*/ 0 w 4651929"/>
                <a:gd name="connsiteY3" fmla="*/ 19966 h 4635212"/>
              </a:gdLst>
              <a:ahLst/>
              <a:cxnLst>
                <a:cxn ang="0">
                  <a:pos x="connsiteX0" y="connsiteY0"/>
                </a:cxn>
                <a:cxn ang="0">
                  <a:pos x="connsiteX1" y="connsiteY1"/>
                </a:cxn>
                <a:cxn ang="0">
                  <a:pos x="connsiteX2" y="connsiteY2"/>
                </a:cxn>
                <a:cxn ang="0">
                  <a:pos x="connsiteX3" y="connsiteY3"/>
                </a:cxn>
              </a:cxnLst>
              <a:rect l="l" t="t" r="r" b="b"/>
              <a:pathLst>
                <a:path w="4651929" h="4635212">
                  <a:moveTo>
                    <a:pt x="2521997" y="0"/>
                  </a:moveTo>
                  <a:cubicBezTo>
                    <a:pt x="2531258" y="1169749"/>
                    <a:pt x="3482143" y="2113136"/>
                    <a:pt x="4651929" y="2113136"/>
                  </a:cubicBezTo>
                  <a:lnTo>
                    <a:pt x="4651929" y="4635212"/>
                  </a:lnTo>
                  <a:cubicBezTo>
                    <a:pt x="2097030" y="4635212"/>
                    <a:pt x="20226" y="2574785"/>
                    <a:pt x="0" y="19966"/>
                  </a:cubicBezTo>
                  <a:close/>
                </a:path>
              </a:pathLst>
            </a:custGeom>
          </p:spPr>
        </p:pic>
      </p:grpSp>
      <p:sp>
        <p:nvSpPr>
          <p:cNvPr id="2" name="TextBox 1">
            <a:extLst>
              <a:ext uri="{FF2B5EF4-FFF2-40B4-BE49-F238E27FC236}">
                <a16:creationId xmlns:a16="http://schemas.microsoft.com/office/drawing/2014/main" id="{85E3AEFC-2718-6E75-4442-6A478D1F8FA2}"/>
              </a:ext>
            </a:extLst>
          </p:cNvPr>
          <p:cNvSpPr txBox="1"/>
          <p:nvPr/>
        </p:nvSpPr>
        <p:spPr>
          <a:xfrm>
            <a:off x="2196042" y="6037735"/>
            <a:ext cx="1871822" cy="830997"/>
          </a:xfrm>
          <a:prstGeom prst="rect">
            <a:avLst/>
          </a:prstGeom>
          <a:noFill/>
        </p:spPr>
        <p:txBody>
          <a:bodyPr wrap="square" rtlCol="0">
            <a:spAutoFit/>
          </a:bodyPr>
          <a:lstStyle/>
          <a:p>
            <a:r>
              <a:rPr lang="en-IN" sz="4800" dirty="0">
                <a:solidFill>
                  <a:schemeClr val="bg1"/>
                </a:solidFill>
              </a:rPr>
              <a:t>Slide 6</a:t>
            </a:r>
          </a:p>
        </p:txBody>
      </p:sp>
    </p:spTree>
    <p:extLst>
      <p:ext uri="{BB962C8B-B14F-4D97-AF65-F5344CB8AC3E}">
        <p14:creationId xmlns:p14="http://schemas.microsoft.com/office/powerpoint/2010/main" val="4154651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8261C-7404-EE92-5F8F-DB3D0DDC9E7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89403D5-F841-33B4-60DB-0B850883CB0F}"/>
              </a:ext>
            </a:extLst>
          </p:cNvPr>
          <p:cNvSpPr/>
          <p:nvPr/>
        </p:nvSpPr>
        <p:spPr>
          <a:xfrm>
            <a:off x="1" y="0"/>
            <a:ext cx="12191999" cy="6858000"/>
          </a:xfrm>
          <a:prstGeom prst="rect">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solidFill>
                <a:srgbClr val="FFFAF5"/>
              </a:solidFill>
            </a:endParaRPr>
          </a:p>
        </p:txBody>
      </p:sp>
      <p:sp>
        <p:nvSpPr>
          <p:cNvPr id="13" name="Oval 12">
            <a:extLst>
              <a:ext uri="{FF2B5EF4-FFF2-40B4-BE49-F238E27FC236}">
                <a16:creationId xmlns:a16="http://schemas.microsoft.com/office/drawing/2014/main" id="{2A283ACC-6423-1B98-6EEA-1678B6353EFE}"/>
              </a:ext>
            </a:extLst>
          </p:cNvPr>
          <p:cNvSpPr/>
          <p:nvPr/>
        </p:nvSpPr>
        <p:spPr>
          <a:xfrm>
            <a:off x="-6526193" y="2679538"/>
            <a:ext cx="12867191" cy="12867191"/>
          </a:xfrm>
          <a:prstGeom prst="ellipse">
            <a:avLst/>
          </a:prstGeom>
          <a:solidFill>
            <a:schemeClr val="accent5">
              <a:lumMod val="40000"/>
              <a:lumOff val="60000"/>
            </a:schemeClr>
          </a:solidFill>
          <a:ln>
            <a:noFill/>
          </a:ln>
          <a:effectLst>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TextBox 13">
            <a:extLst>
              <a:ext uri="{FF2B5EF4-FFF2-40B4-BE49-F238E27FC236}">
                <a16:creationId xmlns:a16="http://schemas.microsoft.com/office/drawing/2014/main" id="{1DA9DD64-AE59-8FFD-6537-8BC753D034F8}"/>
              </a:ext>
            </a:extLst>
          </p:cNvPr>
          <p:cNvSpPr txBox="1"/>
          <p:nvPr/>
        </p:nvSpPr>
        <p:spPr>
          <a:xfrm>
            <a:off x="5884122" y="1012819"/>
            <a:ext cx="6090598" cy="1846659"/>
          </a:xfrm>
          <a:prstGeom prst="rect">
            <a:avLst/>
          </a:prstGeom>
          <a:noFill/>
        </p:spPr>
        <p:txBody>
          <a:bodyPr wrap="square" rtlCol="0">
            <a:spAutoFit/>
          </a:bodyPr>
          <a:lstStyle/>
          <a:p>
            <a:r>
              <a:rPr lang="en-US" sz="6600" b="1" spc="-150" dirty="0">
                <a:latin typeface="Montserrat" panose="00000500000000000000" pitchFamily="2" charset="0"/>
                <a:cs typeface="Poppins" panose="00000500000000000000" pitchFamily="2" charset="0"/>
              </a:rPr>
              <a:t>07</a:t>
            </a:r>
          </a:p>
          <a:p>
            <a:r>
              <a:rPr lang="en-US" sz="4800" b="1" spc="-150" dirty="0">
                <a:latin typeface="Montserrat" panose="00000500000000000000" pitchFamily="2" charset="0"/>
                <a:cs typeface="Poppins" panose="00000500000000000000" pitchFamily="2" charset="0"/>
              </a:rPr>
              <a:t>Slide Title</a:t>
            </a:r>
            <a:endParaRPr lang="en-ID" sz="4800" b="1" spc="-150" dirty="0">
              <a:latin typeface="Montserrat" panose="00000500000000000000" pitchFamily="2" charset="0"/>
              <a:cs typeface="Poppins" panose="00000500000000000000" pitchFamily="2" charset="0"/>
            </a:endParaRPr>
          </a:p>
        </p:txBody>
      </p:sp>
      <p:sp>
        <p:nvSpPr>
          <p:cNvPr id="15" name="TextBox 14">
            <a:extLst>
              <a:ext uri="{FF2B5EF4-FFF2-40B4-BE49-F238E27FC236}">
                <a16:creationId xmlns:a16="http://schemas.microsoft.com/office/drawing/2014/main" id="{89A3E622-1C5C-02F3-03CB-C45EC0832D28}"/>
              </a:ext>
            </a:extLst>
          </p:cNvPr>
          <p:cNvSpPr txBox="1"/>
          <p:nvPr/>
        </p:nvSpPr>
        <p:spPr>
          <a:xfrm>
            <a:off x="5884121" y="2847519"/>
            <a:ext cx="5910481" cy="3046988"/>
          </a:xfrm>
          <a:prstGeom prst="rect">
            <a:avLst/>
          </a:prstGeom>
          <a:noFill/>
        </p:spPr>
        <p:txBody>
          <a:bodyPr wrap="square" rtlCol="0">
            <a:spAutoFit/>
          </a:bodyPr>
          <a:lstStyle/>
          <a:p>
            <a:r>
              <a:rPr lang="en-US" sz="1600" dirty="0">
                <a:latin typeface="Montserrat" panose="00000500000000000000" pitchFamily="2"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600" dirty="0" err="1">
                <a:latin typeface="Montserrat" panose="00000500000000000000" pitchFamily="2" charset="0"/>
              </a:rPr>
              <a:t>popularised</a:t>
            </a:r>
            <a:r>
              <a:rPr lang="en-US" sz="1600" dirty="0">
                <a:latin typeface="Montserrat" panose="00000500000000000000" pitchFamily="2" charset="0"/>
              </a:rPr>
              <a:t> in the 1960s with the release of Letraset sheets containing Lorem Ipsum passages, and more recently with desktop publishing software like Aldus PageMaker including versions of Lorem Ipsum.</a:t>
            </a:r>
            <a:endParaRPr lang="en-ID" sz="1600" b="1" dirty="0">
              <a:latin typeface="Montserrat" panose="00000500000000000000" pitchFamily="2" charset="0"/>
            </a:endParaRPr>
          </a:p>
        </p:txBody>
      </p:sp>
      <p:cxnSp>
        <p:nvCxnSpPr>
          <p:cNvPr id="17" name="Straight Connector 16">
            <a:extLst>
              <a:ext uri="{FF2B5EF4-FFF2-40B4-BE49-F238E27FC236}">
                <a16:creationId xmlns:a16="http://schemas.microsoft.com/office/drawing/2014/main" id="{C999B907-6395-6308-D794-F87921F43A72}"/>
              </a:ext>
            </a:extLst>
          </p:cNvPr>
          <p:cNvCxnSpPr>
            <a:cxnSpLocks/>
          </p:cNvCxnSpPr>
          <p:nvPr/>
        </p:nvCxnSpPr>
        <p:spPr>
          <a:xfrm>
            <a:off x="5995686" y="6053560"/>
            <a:ext cx="5405377"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18BBC91D-BB84-260D-C794-C9C1D9620E55}"/>
              </a:ext>
            </a:extLst>
          </p:cNvPr>
          <p:cNvSpPr/>
          <p:nvPr/>
        </p:nvSpPr>
        <p:spPr>
          <a:xfrm>
            <a:off x="939092" y="691874"/>
            <a:ext cx="185492" cy="185492"/>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ED1CB2E3-CDAB-1754-5481-5CC1620750C1}"/>
              </a:ext>
            </a:extLst>
          </p:cNvPr>
          <p:cNvSpPr/>
          <p:nvPr/>
        </p:nvSpPr>
        <p:spPr>
          <a:xfrm>
            <a:off x="1243892" y="694174"/>
            <a:ext cx="185492" cy="185492"/>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4F820C39-88F3-C1F5-A185-8B45286BCB3E}"/>
              </a:ext>
            </a:extLst>
          </p:cNvPr>
          <p:cNvSpPr/>
          <p:nvPr/>
        </p:nvSpPr>
        <p:spPr>
          <a:xfrm>
            <a:off x="1548692" y="691874"/>
            <a:ext cx="185492" cy="185492"/>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0">
            <a:extLst>
              <a:ext uri="{FF2B5EF4-FFF2-40B4-BE49-F238E27FC236}">
                <a16:creationId xmlns:a16="http://schemas.microsoft.com/office/drawing/2014/main" id="{1DA6458D-F987-32F3-5122-9703F342D96F}"/>
              </a:ext>
            </a:extLst>
          </p:cNvPr>
          <p:cNvSpPr/>
          <p:nvPr/>
        </p:nvSpPr>
        <p:spPr>
          <a:xfrm>
            <a:off x="634292" y="691874"/>
            <a:ext cx="185492" cy="185492"/>
          </a:xfrm>
          <a:prstGeom prst="ellipse">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Flowchart: Summing Junction 25">
            <a:extLst>
              <a:ext uri="{FF2B5EF4-FFF2-40B4-BE49-F238E27FC236}">
                <a16:creationId xmlns:a16="http://schemas.microsoft.com/office/drawing/2014/main" id="{593F290C-7BE3-D358-BC6D-B4AF6D45897A}"/>
              </a:ext>
            </a:extLst>
          </p:cNvPr>
          <p:cNvSpPr/>
          <p:nvPr/>
        </p:nvSpPr>
        <p:spPr>
          <a:xfrm rot="8100000">
            <a:off x="-1453755" y="5412999"/>
            <a:ext cx="2926028" cy="2926028"/>
          </a:xfrm>
          <a:prstGeom prst="flowChartSummingJunction">
            <a:avLst/>
          </a:prstGeom>
          <a:solidFill>
            <a:schemeClr val="bg1"/>
          </a:solidFill>
          <a:ln w="762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52" name="Group 51">
            <a:extLst>
              <a:ext uri="{FF2B5EF4-FFF2-40B4-BE49-F238E27FC236}">
                <a16:creationId xmlns:a16="http://schemas.microsoft.com/office/drawing/2014/main" id="{E46ECD42-3236-A079-D4B5-CC7655A1A149}"/>
              </a:ext>
            </a:extLst>
          </p:cNvPr>
          <p:cNvGrpSpPr/>
          <p:nvPr/>
        </p:nvGrpSpPr>
        <p:grpSpPr>
          <a:xfrm rot="10800000">
            <a:off x="-4642815" y="2222788"/>
            <a:ext cx="9304150" cy="9311050"/>
            <a:chOff x="-4642815" y="2222788"/>
            <a:chExt cx="9304150" cy="9311050"/>
          </a:xfrm>
        </p:grpSpPr>
        <p:pic>
          <p:nvPicPr>
            <p:cNvPr id="40" name="Picture 39">
              <a:extLst>
                <a:ext uri="{FF2B5EF4-FFF2-40B4-BE49-F238E27FC236}">
                  <a16:creationId xmlns:a16="http://schemas.microsoft.com/office/drawing/2014/main" id="{52A7BCF9-7393-464F-C500-F145AB2C424B}"/>
                </a:ext>
              </a:extLst>
            </p:cNvPr>
            <p:cNvPicPr>
              <a:picLocks noChangeAspect="1"/>
            </p:cNvPicPr>
            <p:nvPr/>
          </p:nvPicPr>
          <p:blipFill>
            <a:blip r:embed="rId3">
              <a:extLst>
                <a:ext uri="{28A0092B-C50C-407E-A947-70E740481C1C}">
                  <a14:useLocalDpi xmlns:a14="http://schemas.microsoft.com/office/drawing/2010/main" val="0"/>
                </a:ext>
              </a:extLst>
            </a:blip>
            <a:srcRect l="16546" r="16546"/>
            <a:stretch/>
          </p:blipFill>
          <p:spPr>
            <a:xfrm>
              <a:off x="9260" y="2222788"/>
              <a:ext cx="4651929" cy="4635212"/>
            </a:xfrm>
            <a:custGeom>
              <a:avLst/>
              <a:gdLst>
                <a:gd name="connsiteX0" fmla="*/ 0 w 4651929"/>
                <a:gd name="connsiteY0" fmla="*/ 0 h 4635212"/>
                <a:gd name="connsiteX1" fmla="*/ 4651929 w 4651929"/>
                <a:gd name="connsiteY1" fmla="*/ 4615246 h 4635212"/>
                <a:gd name="connsiteX2" fmla="*/ 2129932 w 4651929"/>
                <a:gd name="connsiteY2" fmla="*/ 4635212 h 4635212"/>
                <a:gd name="connsiteX3" fmla="*/ 0 w 4651929"/>
                <a:gd name="connsiteY3" fmla="*/ 2522076 h 4635212"/>
              </a:gdLst>
              <a:ahLst/>
              <a:cxnLst>
                <a:cxn ang="0">
                  <a:pos x="connsiteX0" y="connsiteY0"/>
                </a:cxn>
                <a:cxn ang="0">
                  <a:pos x="connsiteX1" y="connsiteY1"/>
                </a:cxn>
                <a:cxn ang="0">
                  <a:pos x="connsiteX2" y="connsiteY2"/>
                </a:cxn>
                <a:cxn ang="0">
                  <a:pos x="connsiteX3" y="connsiteY3"/>
                </a:cxn>
              </a:cxnLst>
              <a:rect l="l" t="t" r="r" b="b"/>
              <a:pathLst>
                <a:path w="4651929" h="4635212">
                  <a:moveTo>
                    <a:pt x="0" y="0"/>
                  </a:moveTo>
                  <a:cubicBezTo>
                    <a:pt x="2554899" y="0"/>
                    <a:pt x="4631703" y="2060427"/>
                    <a:pt x="4651929" y="4615246"/>
                  </a:cubicBezTo>
                  <a:lnTo>
                    <a:pt x="2129932" y="4635212"/>
                  </a:lnTo>
                  <a:cubicBezTo>
                    <a:pt x="2120671" y="3465463"/>
                    <a:pt x="1169786" y="2522076"/>
                    <a:pt x="0" y="2522076"/>
                  </a:cubicBezTo>
                  <a:close/>
                </a:path>
              </a:pathLst>
            </a:custGeom>
          </p:spPr>
        </p:pic>
        <p:pic>
          <p:nvPicPr>
            <p:cNvPr id="43" name="Picture 42">
              <a:extLst>
                <a:ext uri="{FF2B5EF4-FFF2-40B4-BE49-F238E27FC236}">
                  <a16:creationId xmlns:a16="http://schemas.microsoft.com/office/drawing/2014/main" id="{F82A66D9-5E1F-A5F1-75BC-9B46AEE54184}"/>
                </a:ext>
              </a:extLst>
            </p:cNvPr>
            <p:cNvPicPr>
              <a:picLocks noChangeAspect="1"/>
            </p:cNvPicPr>
            <p:nvPr/>
          </p:nvPicPr>
          <p:blipFill>
            <a:blip r:embed="rId3">
              <a:extLst>
                <a:ext uri="{28A0092B-C50C-407E-A947-70E740481C1C}">
                  <a14:useLocalDpi xmlns:a14="http://schemas.microsoft.com/office/drawing/2010/main" val="0"/>
                </a:ext>
              </a:extLst>
            </a:blip>
            <a:srcRect l="16786" r="16786"/>
            <a:stretch/>
          </p:blipFill>
          <p:spPr>
            <a:xfrm>
              <a:off x="-4642815" y="2225234"/>
              <a:ext cx="4635212" cy="4651929"/>
            </a:xfrm>
            <a:custGeom>
              <a:avLst/>
              <a:gdLst>
                <a:gd name="connsiteX0" fmla="*/ 4615246 w 4635212"/>
                <a:gd name="connsiteY0" fmla="*/ 0 h 4651929"/>
                <a:gd name="connsiteX1" fmla="*/ 4635212 w 4635212"/>
                <a:gd name="connsiteY1" fmla="*/ 2521997 h 4651929"/>
                <a:gd name="connsiteX2" fmla="*/ 2522076 w 4635212"/>
                <a:gd name="connsiteY2" fmla="*/ 4651929 h 4651929"/>
                <a:gd name="connsiteX3" fmla="*/ 0 w 4635212"/>
                <a:gd name="connsiteY3" fmla="*/ 4651929 h 4651929"/>
                <a:gd name="connsiteX4" fmla="*/ 4615246 w 4635212"/>
                <a:gd name="connsiteY4" fmla="*/ 0 h 465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212" h="4651929">
                  <a:moveTo>
                    <a:pt x="4615246" y="0"/>
                  </a:moveTo>
                  <a:lnTo>
                    <a:pt x="4635212" y="2521997"/>
                  </a:lnTo>
                  <a:cubicBezTo>
                    <a:pt x="3465463" y="2531258"/>
                    <a:pt x="2522076" y="3482143"/>
                    <a:pt x="2522076" y="4651929"/>
                  </a:cubicBezTo>
                  <a:lnTo>
                    <a:pt x="0" y="4651929"/>
                  </a:lnTo>
                  <a:cubicBezTo>
                    <a:pt x="0" y="2097030"/>
                    <a:pt x="2060427" y="20226"/>
                    <a:pt x="4615246" y="0"/>
                  </a:cubicBezTo>
                  <a:close/>
                </a:path>
              </a:pathLst>
            </a:custGeom>
          </p:spPr>
        </p:pic>
        <p:pic>
          <p:nvPicPr>
            <p:cNvPr id="46" name="Picture 45">
              <a:extLst>
                <a:ext uri="{FF2B5EF4-FFF2-40B4-BE49-F238E27FC236}">
                  <a16:creationId xmlns:a16="http://schemas.microsoft.com/office/drawing/2014/main" id="{3EC8BEE6-B26B-48AB-8A67-0C4F6CD5DD96}"/>
                </a:ext>
              </a:extLst>
            </p:cNvPr>
            <p:cNvPicPr>
              <a:picLocks noChangeAspect="1"/>
            </p:cNvPicPr>
            <p:nvPr/>
          </p:nvPicPr>
          <p:blipFill>
            <a:blip r:embed="rId3">
              <a:extLst>
                <a:ext uri="{28A0092B-C50C-407E-A947-70E740481C1C}">
                  <a14:useLocalDpi xmlns:a14="http://schemas.microsoft.com/office/drawing/2010/main" val="0"/>
                </a:ext>
              </a:extLst>
            </a:blip>
            <a:srcRect l="16786" r="16786"/>
            <a:stretch/>
          </p:blipFill>
          <p:spPr>
            <a:xfrm>
              <a:off x="26123" y="6879464"/>
              <a:ext cx="4635212" cy="4651929"/>
            </a:xfrm>
            <a:custGeom>
              <a:avLst/>
              <a:gdLst>
                <a:gd name="connsiteX0" fmla="*/ 2113136 w 4635212"/>
                <a:gd name="connsiteY0" fmla="*/ 0 h 4651929"/>
                <a:gd name="connsiteX1" fmla="*/ 4635212 w 4635212"/>
                <a:gd name="connsiteY1" fmla="*/ 0 h 4651929"/>
                <a:gd name="connsiteX2" fmla="*/ 19966 w 4635212"/>
                <a:gd name="connsiteY2" fmla="*/ 4651929 h 4651929"/>
                <a:gd name="connsiteX3" fmla="*/ 0 w 4635212"/>
                <a:gd name="connsiteY3" fmla="*/ 2129932 h 4651929"/>
                <a:gd name="connsiteX4" fmla="*/ 2113136 w 4635212"/>
                <a:gd name="connsiteY4" fmla="*/ 0 h 465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212" h="4651929">
                  <a:moveTo>
                    <a:pt x="2113136" y="0"/>
                  </a:moveTo>
                  <a:lnTo>
                    <a:pt x="4635212" y="0"/>
                  </a:lnTo>
                  <a:cubicBezTo>
                    <a:pt x="4635212" y="2554899"/>
                    <a:pt x="2574785" y="4631703"/>
                    <a:pt x="19966" y="4651929"/>
                  </a:cubicBezTo>
                  <a:lnTo>
                    <a:pt x="0" y="2129932"/>
                  </a:lnTo>
                  <a:cubicBezTo>
                    <a:pt x="1169749" y="2120671"/>
                    <a:pt x="2113136" y="1169786"/>
                    <a:pt x="2113136" y="0"/>
                  </a:cubicBezTo>
                  <a:close/>
                </a:path>
              </a:pathLst>
            </a:custGeom>
          </p:spPr>
        </p:pic>
        <p:pic>
          <p:nvPicPr>
            <p:cNvPr id="51" name="Picture 50">
              <a:extLst>
                <a:ext uri="{FF2B5EF4-FFF2-40B4-BE49-F238E27FC236}">
                  <a16:creationId xmlns:a16="http://schemas.microsoft.com/office/drawing/2014/main" id="{5E93AC23-821E-2AE8-ACDE-758D6524020E}"/>
                </a:ext>
              </a:extLst>
            </p:cNvPr>
            <p:cNvPicPr>
              <a:picLocks noChangeAspect="1"/>
            </p:cNvPicPr>
            <p:nvPr/>
          </p:nvPicPr>
          <p:blipFill>
            <a:blip r:embed="rId3">
              <a:extLst>
                <a:ext uri="{28A0092B-C50C-407E-A947-70E740481C1C}">
                  <a14:useLocalDpi xmlns:a14="http://schemas.microsoft.com/office/drawing/2010/main" val="0"/>
                </a:ext>
              </a:extLst>
            </a:blip>
            <a:srcRect l="16546" r="16546"/>
            <a:stretch/>
          </p:blipFill>
          <p:spPr>
            <a:xfrm>
              <a:off x="-4642669" y="6898626"/>
              <a:ext cx="4651929" cy="4635212"/>
            </a:xfrm>
            <a:custGeom>
              <a:avLst/>
              <a:gdLst>
                <a:gd name="connsiteX0" fmla="*/ 2521997 w 4651929"/>
                <a:gd name="connsiteY0" fmla="*/ 0 h 4635212"/>
                <a:gd name="connsiteX1" fmla="*/ 4651929 w 4651929"/>
                <a:gd name="connsiteY1" fmla="*/ 2113136 h 4635212"/>
                <a:gd name="connsiteX2" fmla="*/ 4651929 w 4651929"/>
                <a:gd name="connsiteY2" fmla="*/ 4635212 h 4635212"/>
                <a:gd name="connsiteX3" fmla="*/ 0 w 4651929"/>
                <a:gd name="connsiteY3" fmla="*/ 19966 h 4635212"/>
              </a:gdLst>
              <a:ahLst/>
              <a:cxnLst>
                <a:cxn ang="0">
                  <a:pos x="connsiteX0" y="connsiteY0"/>
                </a:cxn>
                <a:cxn ang="0">
                  <a:pos x="connsiteX1" y="connsiteY1"/>
                </a:cxn>
                <a:cxn ang="0">
                  <a:pos x="connsiteX2" y="connsiteY2"/>
                </a:cxn>
                <a:cxn ang="0">
                  <a:pos x="connsiteX3" y="connsiteY3"/>
                </a:cxn>
              </a:cxnLst>
              <a:rect l="l" t="t" r="r" b="b"/>
              <a:pathLst>
                <a:path w="4651929" h="4635212">
                  <a:moveTo>
                    <a:pt x="2521997" y="0"/>
                  </a:moveTo>
                  <a:cubicBezTo>
                    <a:pt x="2531258" y="1169749"/>
                    <a:pt x="3482143" y="2113136"/>
                    <a:pt x="4651929" y="2113136"/>
                  </a:cubicBezTo>
                  <a:lnTo>
                    <a:pt x="4651929" y="4635212"/>
                  </a:lnTo>
                  <a:cubicBezTo>
                    <a:pt x="2097030" y="4635212"/>
                    <a:pt x="20226" y="2574785"/>
                    <a:pt x="0" y="19966"/>
                  </a:cubicBezTo>
                  <a:close/>
                </a:path>
              </a:pathLst>
            </a:custGeom>
          </p:spPr>
        </p:pic>
      </p:grpSp>
      <p:sp>
        <p:nvSpPr>
          <p:cNvPr id="3" name="TextBox 2">
            <a:extLst>
              <a:ext uri="{FF2B5EF4-FFF2-40B4-BE49-F238E27FC236}">
                <a16:creationId xmlns:a16="http://schemas.microsoft.com/office/drawing/2014/main" id="{AD40CFAC-106A-4CE9-CC92-17FD264A3D52}"/>
              </a:ext>
            </a:extLst>
          </p:cNvPr>
          <p:cNvSpPr txBox="1"/>
          <p:nvPr/>
        </p:nvSpPr>
        <p:spPr>
          <a:xfrm>
            <a:off x="2196042" y="6037735"/>
            <a:ext cx="1871822" cy="830997"/>
          </a:xfrm>
          <a:prstGeom prst="rect">
            <a:avLst/>
          </a:prstGeom>
          <a:noFill/>
        </p:spPr>
        <p:txBody>
          <a:bodyPr wrap="square" rtlCol="0">
            <a:spAutoFit/>
          </a:bodyPr>
          <a:lstStyle/>
          <a:p>
            <a:r>
              <a:rPr lang="en-IN" sz="4800" dirty="0">
                <a:solidFill>
                  <a:schemeClr val="bg1"/>
                </a:solidFill>
              </a:rPr>
              <a:t>Slide 7</a:t>
            </a:r>
          </a:p>
        </p:txBody>
      </p:sp>
    </p:spTree>
    <p:extLst>
      <p:ext uri="{BB962C8B-B14F-4D97-AF65-F5344CB8AC3E}">
        <p14:creationId xmlns:p14="http://schemas.microsoft.com/office/powerpoint/2010/main" val="2229770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38ADF-E32F-1EBB-6D7F-975170A4BAC8}"/>
            </a:ext>
          </a:extLst>
        </p:cNvPr>
        <p:cNvGrpSpPr/>
        <p:nvPr/>
      </p:nvGrpSpPr>
      <p:grpSpPr>
        <a:xfrm>
          <a:off x="0" y="0"/>
          <a:ext cx="0" cy="0"/>
          <a:chOff x="0" y="0"/>
          <a:chExt cx="0" cy="0"/>
        </a:xfrm>
      </p:grpSpPr>
      <p:sp>
        <p:nvSpPr>
          <p:cNvPr id="13" name="Oval 12">
            <a:extLst>
              <a:ext uri="{FF2B5EF4-FFF2-40B4-BE49-F238E27FC236}">
                <a16:creationId xmlns:a16="http://schemas.microsoft.com/office/drawing/2014/main" id="{617AF3E8-2374-31DB-04E6-65521E457EB4}"/>
              </a:ext>
            </a:extLst>
          </p:cNvPr>
          <p:cNvSpPr/>
          <p:nvPr/>
        </p:nvSpPr>
        <p:spPr>
          <a:xfrm>
            <a:off x="-6526193" y="2679538"/>
            <a:ext cx="12867191" cy="12867191"/>
          </a:xfrm>
          <a:prstGeom prst="ellipse">
            <a:avLst/>
          </a:prstGeom>
          <a:solidFill>
            <a:schemeClr val="accent5">
              <a:lumMod val="40000"/>
              <a:lumOff val="60000"/>
            </a:schemeClr>
          </a:solidFill>
          <a:ln>
            <a:noFill/>
          </a:ln>
          <a:effectLst>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TextBox 13">
            <a:extLst>
              <a:ext uri="{FF2B5EF4-FFF2-40B4-BE49-F238E27FC236}">
                <a16:creationId xmlns:a16="http://schemas.microsoft.com/office/drawing/2014/main" id="{852275BB-FC53-260C-09F3-8DEEB3ABDBD9}"/>
              </a:ext>
            </a:extLst>
          </p:cNvPr>
          <p:cNvSpPr txBox="1"/>
          <p:nvPr/>
        </p:nvSpPr>
        <p:spPr>
          <a:xfrm>
            <a:off x="5884122" y="1012819"/>
            <a:ext cx="6090598" cy="1846659"/>
          </a:xfrm>
          <a:prstGeom prst="rect">
            <a:avLst/>
          </a:prstGeom>
          <a:noFill/>
        </p:spPr>
        <p:txBody>
          <a:bodyPr wrap="square" rtlCol="0">
            <a:spAutoFit/>
          </a:bodyPr>
          <a:lstStyle/>
          <a:p>
            <a:r>
              <a:rPr lang="en-US" sz="6600" b="1" spc="-150" dirty="0">
                <a:latin typeface="Montserrat" panose="00000500000000000000" pitchFamily="2" charset="0"/>
                <a:cs typeface="Poppins" panose="00000500000000000000" pitchFamily="2" charset="0"/>
              </a:rPr>
              <a:t>08</a:t>
            </a:r>
          </a:p>
          <a:p>
            <a:r>
              <a:rPr lang="en-US" sz="4800" b="1" spc="-150" dirty="0">
                <a:latin typeface="Montserrat" panose="00000500000000000000" pitchFamily="2" charset="0"/>
                <a:cs typeface="Poppins" panose="00000500000000000000" pitchFamily="2" charset="0"/>
              </a:rPr>
              <a:t>Slide Title</a:t>
            </a:r>
            <a:endParaRPr lang="en-ID" sz="4800" b="1" spc="-150" dirty="0">
              <a:latin typeface="Montserrat" panose="00000500000000000000" pitchFamily="2" charset="0"/>
              <a:cs typeface="Poppins" panose="00000500000000000000" pitchFamily="2" charset="0"/>
            </a:endParaRPr>
          </a:p>
        </p:txBody>
      </p:sp>
      <p:sp>
        <p:nvSpPr>
          <p:cNvPr id="15" name="TextBox 14">
            <a:extLst>
              <a:ext uri="{FF2B5EF4-FFF2-40B4-BE49-F238E27FC236}">
                <a16:creationId xmlns:a16="http://schemas.microsoft.com/office/drawing/2014/main" id="{90862C29-D84C-BA09-774E-284B9AD94B78}"/>
              </a:ext>
            </a:extLst>
          </p:cNvPr>
          <p:cNvSpPr txBox="1"/>
          <p:nvPr/>
        </p:nvSpPr>
        <p:spPr>
          <a:xfrm>
            <a:off x="5884121" y="2847519"/>
            <a:ext cx="5910481" cy="3046988"/>
          </a:xfrm>
          <a:prstGeom prst="rect">
            <a:avLst/>
          </a:prstGeom>
          <a:noFill/>
        </p:spPr>
        <p:txBody>
          <a:bodyPr wrap="square" rtlCol="0">
            <a:spAutoFit/>
          </a:bodyPr>
          <a:lstStyle/>
          <a:p>
            <a:r>
              <a:rPr lang="en-US" sz="1600" dirty="0">
                <a:latin typeface="Montserrat" panose="00000500000000000000" pitchFamily="2"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600" dirty="0" err="1">
                <a:latin typeface="Montserrat" panose="00000500000000000000" pitchFamily="2" charset="0"/>
              </a:rPr>
              <a:t>popularised</a:t>
            </a:r>
            <a:r>
              <a:rPr lang="en-US" sz="1600" dirty="0">
                <a:latin typeface="Montserrat" panose="00000500000000000000" pitchFamily="2" charset="0"/>
              </a:rPr>
              <a:t> in the 1960s with the release of Letraset sheets containing Lorem Ipsum passages, and more recently with desktop publishing software like Aldus PageMaker including versions of Lorem Ipsum.</a:t>
            </a:r>
            <a:endParaRPr lang="en-ID" sz="1600" b="1" dirty="0">
              <a:latin typeface="Montserrat" panose="00000500000000000000" pitchFamily="2" charset="0"/>
            </a:endParaRPr>
          </a:p>
        </p:txBody>
      </p:sp>
      <p:cxnSp>
        <p:nvCxnSpPr>
          <p:cNvPr id="17" name="Straight Connector 16">
            <a:extLst>
              <a:ext uri="{FF2B5EF4-FFF2-40B4-BE49-F238E27FC236}">
                <a16:creationId xmlns:a16="http://schemas.microsoft.com/office/drawing/2014/main" id="{F4C1FFA9-D3AE-6AAD-A5CE-B47C0546A6A1}"/>
              </a:ext>
            </a:extLst>
          </p:cNvPr>
          <p:cNvCxnSpPr>
            <a:cxnSpLocks/>
          </p:cNvCxnSpPr>
          <p:nvPr/>
        </p:nvCxnSpPr>
        <p:spPr>
          <a:xfrm>
            <a:off x="5995686" y="6053560"/>
            <a:ext cx="5405377"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4DD98FFC-12CF-DF74-3F19-26905600DCF1}"/>
              </a:ext>
            </a:extLst>
          </p:cNvPr>
          <p:cNvSpPr/>
          <p:nvPr/>
        </p:nvSpPr>
        <p:spPr>
          <a:xfrm>
            <a:off x="939092" y="691874"/>
            <a:ext cx="185492" cy="185492"/>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0AEF8EA3-0923-BA86-9364-CF165DD07F1D}"/>
              </a:ext>
            </a:extLst>
          </p:cNvPr>
          <p:cNvSpPr/>
          <p:nvPr/>
        </p:nvSpPr>
        <p:spPr>
          <a:xfrm>
            <a:off x="1243892" y="694174"/>
            <a:ext cx="185492" cy="185492"/>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0BADA1D7-092E-FEA9-A691-23183BB3048E}"/>
              </a:ext>
            </a:extLst>
          </p:cNvPr>
          <p:cNvSpPr/>
          <p:nvPr/>
        </p:nvSpPr>
        <p:spPr>
          <a:xfrm>
            <a:off x="1548692" y="691874"/>
            <a:ext cx="185492" cy="185492"/>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0">
            <a:extLst>
              <a:ext uri="{FF2B5EF4-FFF2-40B4-BE49-F238E27FC236}">
                <a16:creationId xmlns:a16="http://schemas.microsoft.com/office/drawing/2014/main" id="{FFC4C314-01A4-5068-3C84-DDBC5227A8B8}"/>
              </a:ext>
            </a:extLst>
          </p:cNvPr>
          <p:cNvSpPr/>
          <p:nvPr/>
        </p:nvSpPr>
        <p:spPr>
          <a:xfrm>
            <a:off x="634292" y="691874"/>
            <a:ext cx="185492" cy="185492"/>
          </a:xfrm>
          <a:prstGeom prst="ellipse">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Flowchart: Summing Junction 25">
            <a:extLst>
              <a:ext uri="{FF2B5EF4-FFF2-40B4-BE49-F238E27FC236}">
                <a16:creationId xmlns:a16="http://schemas.microsoft.com/office/drawing/2014/main" id="{F4D563A8-76F7-E382-01CC-D7C00E85AE6A}"/>
              </a:ext>
            </a:extLst>
          </p:cNvPr>
          <p:cNvSpPr/>
          <p:nvPr/>
        </p:nvSpPr>
        <p:spPr>
          <a:xfrm rot="13500000">
            <a:off x="-1453755" y="5412999"/>
            <a:ext cx="2926028" cy="2926028"/>
          </a:xfrm>
          <a:prstGeom prst="flowChartSummingJunction">
            <a:avLst/>
          </a:prstGeom>
          <a:solidFill>
            <a:schemeClr val="bg1"/>
          </a:solidFill>
          <a:ln w="762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52" name="Group 51">
            <a:extLst>
              <a:ext uri="{FF2B5EF4-FFF2-40B4-BE49-F238E27FC236}">
                <a16:creationId xmlns:a16="http://schemas.microsoft.com/office/drawing/2014/main" id="{829C5B74-21B4-D91E-A9EC-B3A15461B472}"/>
              </a:ext>
            </a:extLst>
          </p:cNvPr>
          <p:cNvGrpSpPr/>
          <p:nvPr/>
        </p:nvGrpSpPr>
        <p:grpSpPr>
          <a:xfrm rot="16200000">
            <a:off x="-4642816" y="2222788"/>
            <a:ext cx="9304151" cy="9311050"/>
            <a:chOff x="-4642815" y="2222788"/>
            <a:chExt cx="9304151" cy="9311050"/>
          </a:xfrm>
        </p:grpSpPr>
        <p:pic>
          <p:nvPicPr>
            <p:cNvPr id="40" name="Picture 39">
              <a:extLst>
                <a:ext uri="{FF2B5EF4-FFF2-40B4-BE49-F238E27FC236}">
                  <a16:creationId xmlns:a16="http://schemas.microsoft.com/office/drawing/2014/main" id="{847C966B-FB6A-0EA1-D6A0-463A6C4C97CD}"/>
                </a:ext>
              </a:extLst>
            </p:cNvPr>
            <p:cNvPicPr>
              <a:picLocks noChangeAspect="1"/>
            </p:cNvPicPr>
            <p:nvPr/>
          </p:nvPicPr>
          <p:blipFill>
            <a:blip r:embed="rId2">
              <a:extLst>
                <a:ext uri="{28A0092B-C50C-407E-A947-70E740481C1C}">
                  <a14:useLocalDpi xmlns:a14="http://schemas.microsoft.com/office/drawing/2010/main" val="0"/>
                </a:ext>
              </a:extLst>
            </a:blip>
            <a:srcRect l="16546" r="16546"/>
            <a:stretch/>
          </p:blipFill>
          <p:spPr>
            <a:xfrm>
              <a:off x="9260" y="2222788"/>
              <a:ext cx="4651929" cy="4635212"/>
            </a:xfrm>
            <a:custGeom>
              <a:avLst/>
              <a:gdLst>
                <a:gd name="connsiteX0" fmla="*/ 0 w 4651929"/>
                <a:gd name="connsiteY0" fmla="*/ 0 h 4635212"/>
                <a:gd name="connsiteX1" fmla="*/ 4651929 w 4651929"/>
                <a:gd name="connsiteY1" fmla="*/ 4615246 h 4635212"/>
                <a:gd name="connsiteX2" fmla="*/ 2129932 w 4651929"/>
                <a:gd name="connsiteY2" fmla="*/ 4635212 h 4635212"/>
                <a:gd name="connsiteX3" fmla="*/ 0 w 4651929"/>
                <a:gd name="connsiteY3" fmla="*/ 2522076 h 4635212"/>
              </a:gdLst>
              <a:ahLst/>
              <a:cxnLst>
                <a:cxn ang="0">
                  <a:pos x="connsiteX0" y="connsiteY0"/>
                </a:cxn>
                <a:cxn ang="0">
                  <a:pos x="connsiteX1" y="connsiteY1"/>
                </a:cxn>
                <a:cxn ang="0">
                  <a:pos x="connsiteX2" y="connsiteY2"/>
                </a:cxn>
                <a:cxn ang="0">
                  <a:pos x="connsiteX3" y="connsiteY3"/>
                </a:cxn>
              </a:cxnLst>
              <a:rect l="l" t="t" r="r" b="b"/>
              <a:pathLst>
                <a:path w="4651929" h="4635212">
                  <a:moveTo>
                    <a:pt x="0" y="0"/>
                  </a:moveTo>
                  <a:cubicBezTo>
                    <a:pt x="2554899" y="0"/>
                    <a:pt x="4631703" y="2060427"/>
                    <a:pt x="4651929" y="4615246"/>
                  </a:cubicBezTo>
                  <a:lnTo>
                    <a:pt x="2129932" y="4635212"/>
                  </a:lnTo>
                  <a:cubicBezTo>
                    <a:pt x="2120671" y="3465463"/>
                    <a:pt x="1169786" y="2522076"/>
                    <a:pt x="0" y="2522076"/>
                  </a:cubicBezTo>
                  <a:close/>
                </a:path>
              </a:pathLst>
            </a:custGeom>
          </p:spPr>
        </p:pic>
        <p:pic>
          <p:nvPicPr>
            <p:cNvPr id="43" name="Picture 42">
              <a:extLst>
                <a:ext uri="{FF2B5EF4-FFF2-40B4-BE49-F238E27FC236}">
                  <a16:creationId xmlns:a16="http://schemas.microsoft.com/office/drawing/2014/main" id="{D2E69E66-647F-CCA0-D355-FE36542C3632}"/>
                </a:ext>
              </a:extLst>
            </p:cNvPr>
            <p:cNvPicPr>
              <a:picLocks noChangeAspect="1"/>
            </p:cNvPicPr>
            <p:nvPr/>
          </p:nvPicPr>
          <p:blipFill>
            <a:blip r:embed="rId2">
              <a:extLst>
                <a:ext uri="{28A0092B-C50C-407E-A947-70E740481C1C}">
                  <a14:useLocalDpi xmlns:a14="http://schemas.microsoft.com/office/drawing/2010/main" val="0"/>
                </a:ext>
              </a:extLst>
            </a:blip>
            <a:srcRect l="16786" r="16786"/>
            <a:stretch/>
          </p:blipFill>
          <p:spPr>
            <a:xfrm>
              <a:off x="-4642815" y="2225234"/>
              <a:ext cx="4635212" cy="4651929"/>
            </a:xfrm>
            <a:custGeom>
              <a:avLst/>
              <a:gdLst>
                <a:gd name="connsiteX0" fmla="*/ 4615246 w 4635212"/>
                <a:gd name="connsiteY0" fmla="*/ 0 h 4651929"/>
                <a:gd name="connsiteX1" fmla="*/ 4635212 w 4635212"/>
                <a:gd name="connsiteY1" fmla="*/ 2521997 h 4651929"/>
                <a:gd name="connsiteX2" fmla="*/ 2522076 w 4635212"/>
                <a:gd name="connsiteY2" fmla="*/ 4651929 h 4651929"/>
                <a:gd name="connsiteX3" fmla="*/ 0 w 4635212"/>
                <a:gd name="connsiteY3" fmla="*/ 4651929 h 4651929"/>
                <a:gd name="connsiteX4" fmla="*/ 4615246 w 4635212"/>
                <a:gd name="connsiteY4" fmla="*/ 0 h 465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212" h="4651929">
                  <a:moveTo>
                    <a:pt x="4615246" y="0"/>
                  </a:moveTo>
                  <a:lnTo>
                    <a:pt x="4635212" y="2521997"/>
                  </a:lnTo>
                  <a:cubicBezTo>
                    <a:pt x="3465463" y="2531258"/>
                    <a:pt x="2522076" y="3482143"/>
                    <a:pt x="2522076" y="4651929"/>
                  </a:cubicBezTo>
                  <a:lnTo>
                    <a:pt x="0" y="4651929"/>
                  </a:lnTo>
                  <a:cubicBezTo>
                    <a:pt x="0" y="2097030"/>
                    <a:pt x="2060427" y="20226"/>
                    <a:pt x="4615246" y="0"/>
                  </a:cubicBezTo>
                  <a:close/>
                </a:path>
              </a:pathLst>
            </a:custGeom>
          </p:spPr>
        </p:pic>
        <p:pic>
          <p:nvPicPr>
            <p:cNvPr id="46" name="Picture 45">
              <a:extLst>
                <a:ext uri="{FF2B5EF4-FFF2-40B4-BE49-F238E27FC236}">
                  <a16:creationId xmlns:a16="http://schemas.microsoft.com/office/drawing/2014/main" id="{A71DC869-A8A0-2750-9E89-B886EE69BCFF}"/>
                </a:ext>
              </a:extLst>
            </p:cNvPr>
            <p:cNvPicPr>
              <a:picLocks noChangeAspect="1"/>
            </p:cNvPicPr>
            <p:nvPr/>
          </p:nvPicPr>
          <p:blipFill>
            <a:blip r:embed="rId2">
              <a:extLst>
                <a:ext uri="{28A0092B-C50C-407E-A947-70E740481C1C}">
                  <a14:useLocalDpi xmlns:a14="http://schemas.microsoft.com/office/drawing/2010/main" val="0"/>
                </a:ext>
              </a:extLst>
            </a:blip>
            <a:srcRect l="16786" r="16786"/>
            <a:stretch/>
          </p:blipFill>
          <p:spPr>
            <a:xfrm>
              <a:off x="26124" y="6879465"/>
              <a:ext cx="4635212" cy="4651929"/>
            </a:xfrm>
            <a:custGeom>
              <a:avLst/>
              <a:gdLst>
                <a:gd name="connsiteX0" fmla="*/ 2113136 w 4635212"/>
                <a:gd name="connsiteY0" fmla="*/ 0 h 4651929"/>
                <a:gd name="connsiteX1" fmla="*/ 4635212 w 4635212"/>
                <a:gd name="connsiteY1" fmla="*/ 0 h 4651929"/>
                <a:gd name="connsiteX2" fmla="*/ 19966 w 4635212"/>
                <a:gd name="connsiteY2" fmla="*/ 4651929 h 4651929"/>
                <a:gd name="connsiteX3" fmla="*/ 0 w 4635212"/>
                <a:gd name="connsiteY3" fmla="*/ 2129932 h 4651929"/>
                <a:gd name="connsiteX4" fmla="*/ 2113136 w 4635212"/>
                <a:gd name="connsiteY4" fmla="*/ 0 h 465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212" h="4651929">
                  <a:moveTo>
                    <a:pt x="2113136" y="0"/>
                  </a:moveTo>
                  <a:lnTo>
                    <a:pt x="4635212" y="0"/>
                  </a:lnTo>
                  <a:cubicBezTo>
                    <a:pt x="4635212" y="2554899"/>
                    <a:pt x="2574785" y="4631703"/>
                    <a:pt x="19966" y="4651929"/>
                  </a:cubicBezTo>
                  <a:lnTo>
                    <a:pt x="0" y="2129932"/>
                  </a:lnTo>
                  <a:cubicBezTo>
                    <a:pt x="1169749" y="2120671"/>
                    <a:pt x="2113136" y="1169786"/>
                    <a:pt x="2113136" y="0"/>
                  </a:cubicBezTo>
                  <a:close/>
                </a:path>
              </a:pathLst>
            </a:custGeom>
          </p:spPr>
        </p:pic>
        <p:pic>
          <p:nvPicPr>
            <p:cNvPr id="51" name="Picture 50">
              <a:extLst>
                <a:ext uri="{FF2B5EF4-FFF2-40B4-BE49-F238E27FC236}">
                  <a16:creationId xmlns:a16="http://schemas.microsoft.com/office/drawing/2014/main" id="{64702F92-963F-BC37-2EB2-9C866B316DE3}"/>
                </a:ext>
              </a:extLst>
            </p:cNvPr>
            <p:cNvPicPr>
              <a:picLocks noChangeAspect="1"/>
            </p:cNvPicPr>
            <p:nvPr/>
          </p:nvPicPr>
          <p:blipFill>
            <a:blip r:embed="rId2">
              <a:extLst>
                <a:ext uri="{28A0092B-C50C-407E-A947-70E740481C1C}">
                  <a14:useLocalDpi xmlns:a14="http://schemas.microsoft.com/office/drawing/2010/main" val="0"/>
                </a:ext>
              </a:extLst>
            </a:blip>
            <a:srcRect l="16546" r="16546"/>
            <a:stretch/>
          </p:blipFill>
          <p:spPr>
            <a:xfrm>
              <a:off x="-4642669" y="6898626"/>
              <a:ext cx="4651929" cy="4635212"/>
            </a:xfrm>
            <a:custGeom>
              <a:avLst/>
              <a:gdLst>
                <a:gd name="connsiteX0" fmla="*/ 2521997 w 4651929"/>
                <a:gd name="connsiteY0" fmla="*/ 0 h 4635212"/>
                <a:gd name="connsiteX1" fmla="*/ 4651929 w 4651929"/>
                <a:gd name="connsiteY1" fmla="*/ 2113136 h 4635212"/>
                <a:gd name="connsiteX2" fmla="*/ 4651929 w 4651929"/>
                <a:gd name="connsiteY2" fmla="*/ 4635212 h 4635212"/>
                <a:gd name="connsiteX3" fmla="*/ 0 w 4651929"/>
                <a:gd name="connsiteY3" fmla="*/ 19966 h 4635212"/>
              </a:gdLst>
              <a:ahLst/>
              <a:cxnLst>
                <a:cxn ang="0">
                  <a:pos x="connsiteX0" y="connsiteY0"/>
                </a:cxn>
                <a:cxn ang="0">
                  <a:pos x="connsiteX1" y="connsiteY1"/>
                </a:cxn>
                <a:cxn ang="0">
                  <a:pos x="connsiteX2" y="connsiteY2"/>
                </a:cxn>
                <a:cxn ang="0">
                  <a:pos x="connsiteX3" y="connsiteY3"/>
                </a:cxn>
              </a:cxnLst>
              <a:rect l="l" t="t" r="r" b="b"/>
              <a:pathLst>
                <a:path w="4651929" h="4635212">
                  <a:moveTo>
                    <a:pt x="2521997" y="0"/>
                  </a:moveTo>
                  <a:cubicBezTo>
                    <a:pt x="2531258" y="1169749"/>
                    <a:pt x="3482143" y="2113136"/>
                    <a:pt x="4651929" y="2113136"/>
                  </a:cubicBezTo>
                  <a:lnTo>
                    <a:pt x="4651929" y="4635212"/>
                  </a:lnTo>
                  <a:cubicBezTo>
                    <a:pt x="2097030" y="4635212"/>
                    <a:pt x="20226" y="2574785"/>
                    <a:pt x="0" y="19966"/>
                  </a:cubicBezTo>
                  <a:close/>
                </a:path>
              </a:pathLst>
            </a:custGeom>
          </p:spPr>
        </p:pic>
      </p:grpSp>
      <p:sp>
        <p:nvSpPr>
          <p:cNvPr id="2" name="TextBox 1">
            <a:extLst>
              <a:ext uri="{FF2B5EF4-FFF2-40B4-BE49-F238E27FC236}">
                <a16:creationId xmlns:a16="http://schemas.microsoft.com/office/drawing/2014/main" id="{B8B8687F-4A7C-9AE9-F4E1-8C2A3C9CDB20}"/>
              </a:ext>
            </a:extLst>
          </p:cNvPr>
          <p:cNvSpPr txBox="1"/>
          <p:nvPr/>
        </p:nvSpPr>
        <p:spPr>
          <a:xfrm>
            <a:off x="2196042" y="6037735"/>
            <a:ext cx="1871822" cy="830997"/>
          </a:xfrm>
          <a:prstGeom prst="rect">
            <a:avLst/>
          </a:prstGeom>
          <a:noFill/>
        </p:spPr>
        <p:txBody>
          <a:bodyPr wrap="square" rtlCol="0">
            <a:spAutoFit/>
          </a:bodyPr>
          <a:lstStyle/>
          <a:p>
            <a:r>
              <a:rPr lang="en-IN" sz="4800" dirty="0">
                <a:solidFill>
                  <a:schemeClr val="bg1"/>
                </a:solidFill>
              </a:rPr>
              <a:t>Slide 8</a:t>
            </a:r>
          </a:p>
        </p:txBody>
      </p:sp>
    </p:spTree>
    <p:extLst>
      <p:ext uri="{BB962C8B-B14F-4D97-AF65-F5344CB8AC3E}">
        <p14:creationId xmlns:p14="http://schemas.microsoft.com/office/powerpoint/2010/main" val="524478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899537-EF97-18C2-8019-C9FED754BBFC}"/>
              </a:ext>
            </a:extLst>
          </p:cNvPr>
          <p:cNvSpPr/>
          <p:nvPr/>
        </p:nvSpPr>
        <p:spPr>
          <a:xfrm rot="16200000">
            <a:off x="4346945" y="-4369528"/>
            <a:ext cx="3498111" cy="12191999"/>
          </a:xfrm>
          <a:prstGeom prst="rect">
            <a:avLst/>
          </a:prstGeom>
          <a:solidFill>
            <a:srgbClr val="0119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210EE26-4B8C-952A-941A-A2BC4920EA7A}"/>
              </a:ext>
            </a:extLst>
          </p:cNvPr>
          <p:cNvSpPr/>
          <p:nvPr/>
        </p:nvSpPr>
        <p:spPr>
          <a:xfrm rot="5400000">
            <a:off x="4329283" y="-995522"/>
            <a:ext cx="3498112" cy="12227325"/>
          </a:xfrm>
          <a:prstGeom prst="rect">
            <a:avLst/>
          </a:prstGeom>
          <a:solidFill>
            <a:srgbClr val="207B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D9B2E7C1-6D9D-2492-0480-C7E7948A3399}"/>
              </a:ext>
            </a:extLst>
          </p:cNvPr>
          <p:cNvSpPr/>
          <p:nvPr/>
        </p:nvSpPr>
        <p:spPr>
          <a:xfrm>
            <a:off x="709016" y="1143000"/>
            <a:ext cx="10109860" cy="4572000"/>
          </a:xfrm>
          <a:prstGeom prst="roundRect">
            <a:avLst/>
          </a:prstGeom>
          <a:gradFill>
            <a:gsLst>
              <a:gs pos="12000">
                <a:srgbClr val="1D74FF"/>
              </a:gs>
              <a:gs pos="100000">
                <a:srgbClr val="39C4FE"/>
              </a:gs>
            </a:gsLst>
            <a:lin ang="18900000" scaled="1"/>
          </a:gradFill>
          <a:ln>
            <a:noFill/>
          </a:ln>
          <a:effectLst>
            <a:outerShdw blurRad="762000" dist="152400" dir="8100000" algn="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Circle">
            <a:extLst>
              <a:ext uri="{FF2B5EF4-FFF2-40B4-BE49-F238E27FC236}">
                <a16:creationId xmlns:a16="http://schemas.microsoft.com/office/drawing/2014/main" id="{485A5618-9A7D-D559-A940-A6203E4CE8B5}"/>
              </a:ext>
            </a:extLst>
          </p:cNvPr>
          <p:cNvGrpSpPr/>
          <p:nvPr/>
        </p:nvGrpSpPr>
        <p:grpSpPr>
          <a:xfrm>
            <a:off x="1064699" y="1485899"/>
            <a:ext cx="3886200" cy="3886200"/>
            <a:chOff x="4038600" y="1485900"/>
            <a:chExt cx="4114800" cy="3886200"/>
          </a:xfrm>
        </p:grpSpPr>
        <p:grpSp>
          <p:nvGrpSpPr>
            <p:cNvPr id="57" name="Group 56">
              <a:extLst>
                <a:ext uri="{FF2B5EF4-FFF2-40B4-BE49-F238E27FC236}">
                  <a16:creationId xmlns:a16="http://schemas.microsoft.com/office/drawing/2014/main" id="{46BD536F-844E-1E9E-2865-0D09F267058A}"/>
                </a:ext>
              </a:extLst>
            </p:cNvPr>
            <p:cNvGrpSpPr/>
            <p:nvPr/>
          </p:nvGrpSpPr>
          <p:grpSpPr>
            <a:xfrm rot="1800000">
              <a:off x="4038600" y="1485900"/>
              <a:ext cx="4114800" cy="3886200"/>
              <a:chOff x="3352800" y="685800"/>
              <a:chExt cx="5486400" cy="5486400"/>
            </a:xfrm>
          </p:grpSpPr>
          <p:sp>
            <p:nvSpPr>
              <p:cNvPr id="23" name="Freeform: Shape 22">
                <a:extLst>
                  <a:ext uri="{FF2B5EF4-FFF2-40B4-BE49-F238E27FC236}">
                    <a16:creationId xmlns:a16="http://schemas.microsoft.com/office/drawing/2014/main" id="{4CEE1D8A-2966-DC28-CF08-8F740AEBB826}"/>
                  </a:ext>
                </a:extLst>
              </p:cNvPr>
              <p:cNvSpPr/>
              <p:nvPr/>
            </p:nvSpPr>
            <p:spPr>
              <a:xfrm>
                <a:off x="8430951" y="1994419"/>
                <a:ext cx="53949" cy="88801"/>
              </a:xfrm>
              <a:custGeom>
                <a:avLst/>
                <a:gdLst>
                  <a:gd name="connsiteX0" fmla="*/ 0 w 53949"/>
                  <a:gd name="connsiteY0" fmla="*/ 0 h 88801"/>
                  <a:gd name="connsiteX1" fmla="*/ 40731 w 53949"/>
                  <a:gd name="connsiteY1" fmla="*/ 62982 h 88801"/>
                  <a:gd name="connsiteX2" fmla="*/ 53949 w 53949"/>
                  <a:gd name="connsiteY2" fmla="*/ 88801 h 88801"/>
                  <a:gd name="connsiteX3" fmla="*/ 0 w 53949"/>
                  <a:gd name="connsiteY3" fmla="*/ 0 h 88801"/>
                </a:gdLst>
                <a:ahLst/>
                <a:cxnLst>
                  <a:cxn ang="0">
                    <a:pos x="connsiteX0" y="connsiteY0"/>
                  </a:cxn>
                  <a:cxn ang="0">
                    <a:pos x="connsiteX1" y="connsiteY1"/>
                  </a:cxn>
                  <a:cxn ang="0">
                    <a:pos x="connsiteX2" y="connsiteY2"/>
                  </a:cxn>
                  <a:cxn ang="0">
                    <a:pos x="connsiteX3" y="connsiteY3"/>
                  </a:cxn>
                </a:cxnLst>
                <a:rect l="l" t="t" r="r" b="b"/>
                <a:pathLst>
                  <a:path w="53949" h="88801">
                    <a:moveTo>
                      <a:pt x="0" y="0"/>
                    </a:moveTo>
                    <a:lnTo>
                      <a:pt x="40731" y="62982"/>
                    </a:lnTo>
                    <a:lnTo>
                      <a:pt x="53949" y="88801"/>
                    </a:lnTo>
                    <a:lnTo>
                      <a:pt x="0" y="0"/>
                    </a:lnTo>
                    <a:close/>
                  </a:path>
                </a:pathLst>
              </a:custGeom>
              <a:solidFill>
                <a:schemeClr val="bg1">
                  <a:lumMod val="95000"/>
                </a:schemeClr>
              </a:solidFill>
              <a:ln w="57150">
                <a:solidFill>
                  <a:schemeClr val="tx1">
                    <a:alpha val="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98F6F3FE-22B3-9647-9D0F-4B18EFAE9AE8}"/>
                  </a:ext>
                </a:extLst>
              </p:cNvPr>
              <p:cNvSpPr/>
              <p:nvPr/>
            </p:nvSpPr>
            <p:spPr>
              <a:xfrm>
                <a:off x="3707108" y="1994443"/>
                <a:ext cx="53926" cy="88766"/>
              </a:xfrm>
              <a:custGeom>
                <a:avLst/>
                <a:gdLst>
                  <a:gd name="connsiteX0" fmla="*/ 53926 w 53926"/>
                  <a:gd name="connsiteY0" fmla="*/ 0 h 88766"/>
                  <a:gd name="connsiteX1" fmla="*/ 0 w 53926"/>
                  <a:gd name="connsiteY1" fmla="*/ 88766 h 88766"/>
                  <a:gd name="connsiteX2" fmla="*/ 13212 w 53926"/>
                  <a:gd name="connsiteY2" fmla="*/ 62957 h 88766"/>
                  <a:gd name="connsiteX3" fmla="*/ 53926 w 53926"/>
                  <a:gd name="connsiteY3" fmla="*/ 0 h 88766"/>
                </a:gdLst>
                <a:ahLst/>
                <a:cxnLst>
                  <a:cxn ang="0">
                    <a:pos x="connsiteX0" y="connsiteY0"/>
                  </a:cxn>
                  <a:cxn ang="0">
                    <a:pos x="connsiteX1" y="connsiteY1"/>
                  </a:cxn>
                  <a:cxn ang="0">
                    <a:pos x="connsiteX2" y="connsiteY2"/>
                  </a:cxn>
                  <a:cxn ang="0">
                    <a:pos x="connsiteX3" y="connsiteY3"/>
                  </a:cxn>
                </a:cxnLst>
                <a:rect l="l" t="t" r="r" b="b"/>
                <a:pathLst>
                  <a:path w="53926" h="88766">
                    <a:moveTo>
                      <a:pt x="53926" y="0"/>
                    </a:moveTo>
                    <a:lnTo>
                      <a:pt x="0" y="88766"/>
                    </a:lnTo>
                    <a:lnTo>
                      <a:pt x="13212" y="62957"/>
                    </a:lnTo>
                    <a:lnTo>
                      <a:pt x="53926" y="0"/>
                    </a:lnTo>
                    <a:close/>
                  </a:path>
                </a:pathLst>
              </a:custGeom>
              <a:solidFill>
                <a:schemeClr val="bg1">
                  <a:lumMod val="95000"/>
                </a:schemeClr>
              </a:solidFill>
              <a:ln w="57150">
                <a:solidFill>
                  <a:schemeClr val="tx1">
                    <a:alpha val="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90A72DE7-8DEF-88F4-71F5-FE12E75A6FC3}"/>
                  </a:ext>
                </a:extLst>
              </p:cNvPr>
              <p:cNvSpPr/>
              <p:nvPr/>
            </p:nvSpPr>
            <p:spPr>
              <a:xfrm>
                <a:off x="6091188" y="2592681"/>
                <a:ext cx="9624" cy="195345"/>
              </a:xfrm>
              <a:custGeom>
                <a:avLst/>
                <a:gdLst>
                  <a:gd name="connsiteX0" fmla="*/ 4813 w 9624"/>
                  <a:gd name="connsiteY0" fmla="*/ 0 h 195345"/>
                  <a:gd name="connsiteX1" fmla="*/ 6448 w 9624"/>
                  <a:gd name="connsiteY1" fmla="*/ 13739 h 195345"/>
                  <a:gd name="connsiteX2" fmla="*/ 9195 w 9624"/>
                  <a:gd name="connsiteY2" fmla="*/ 136768 h 195345"/>
                  <a:gd name="connsiteX3" fmla="*/ 4813 w 9624"/>
                  <a:gd name="connsiteY3" fmla="*/ 195345 h 195345"/>
                  <a:gd name="connsiteX4" fmla="*/ 430 w 9624"/>
                  <a:gd name="connsiteY4" fmla="*/ 136768 h 195345"/>
                  <a:gd name="connsiteX5" fmla="*/ 3177 w 9624"/>
                  <a:gd name="connsiteY5" fmla="*/ 13739 h 195345"/>
                  <a:gd name="connsiteX6" fmla="*/ 4813 w 9624"/>
                  <a:gd name="connsiteY6" fmla="*/ 0 h 19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24" h="195345">
                    <a:moveTo>
                      <a:pt x="4813" y="0"/>
                    </a:moveTo>
                    <a:lnTo>
                      <a:pt x="6448" y="13739"/>
                    </a:lnTo>
                    <a:cubicBezTo>
                      <a:pt x="9335" y="54586"/>
                      <a:pt x="10264" y="95644"/>
                      <a:pt x="9195" y="136768"/>
                    </a:cubicBezTo>
                    <a:lnTo>
                      <a:pt x="4813" y="195345"/>
                    </a:lnTo>
                    <a:lnTo>
                      <a:pt x="430" y="136768"/>
                    </a:lnTo>
                    <a:cubicBezTo>
                      <a:pt x="-638" y="95644"/>
                      <a:pt x="291" y="54586"/>
                      <a:pt x="3177" y="13739"/>
                    </a:cubicBezTo>
                    <a:lnTo>
                      <a:pt x="4813" y="0"/>
                    </a:lnTo>
                    <a:close/>
                  </a:path>
                </a:pathLst>
              </a:custGeom>
              <a:solidFill>
                <a:srgbClr val="6AC4E6"/>
              </a:solidFill>
              <a:ln w="571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CFF7001-E90A-C811-82A4-852D8CF3B49D}"/>
                  </a:ext>
                </a:extLst>
              </p:cNvPr>
              <p:cNvSpPr/>
              <p:nvPr/>
            </p:nvSpPr>
            <p:spPr>
              <a:xfrm>
                <a:off x="5371727" y="3749486"/>
                <a:ext cx="169177" cy="97674"/>
              </a:xfrm>
              <a:custGeom>
                <a:avLst/>
                <a:gdLst>
                  <a:gd name="connsiteX0" fmla="*/ 169177 w 169177"/>
                  <a:gd name="connsiteY0" fmla="*/ 0 h 97674"/>
                  <a:gd name="connsiteX1" fmla="*/ 120636 w 169177"/>
                  <a:gd name="connsiteY1" fmla="*/ 33086 h 97674"/>
                  <a:gd name="connsiteX2" fmla="*/ 12716 w 169177"/>
                  <a:gd name="connsiteY2" fmla="*/ 92221 h 97674"/>
                  <a:gd name="connsiteX3" fmla="*/ 0 w 169177"/>
                  <a:gd name="connsiteY3" fmla="*/ 97674 h 97674"/>
                  <a:gd name="connsiteX4" fmla="*/ 11081 w 169177"/>
                  <a:gd name="connsiteY4" fmla="*/ 89388 h 97674"/>
                  <a:gd name="connsiteX5" fmla="*/ 116253 w 169177"/>
                  <a:gd name="connsiteY5" fmla="*/ 25495 h 97674"/>
                  <a:gd name="connsiteX6" fmla="*/ 169177 w 169177"/>
                  <a:gd name="connsiteY6" fmla="*/ 0 h 9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177" h="97674">
                    <a:moveTo>
                      <a:pt x="169177" y="0"/>
                    </a:moveTo>
                    <a:lnTo>
                      <a:pt x="120636" y="33086"/>
                    </a:lnTo>
                    <a:cubicBezTo>
                      <a:pt x="85556" y="54573"/>
                      <a:pt x="49534" y="74298"/>
                      <a:pt x="12716" y="92221"/>
                    </a:cubicBezTo>
                    <a:lnTo>
                      <a:pt x="0" y="97674"/>
                    </a:lnTo>
                    <a:lnTo>
                      <a:pt x="11081" y="89388"/>
                    </a:lnTo>
                    <a:cubicBezTo>
                      <a:pt x="45012" y="66465"/>
                      <a:pt x="80105" y="45132"/>
                      <a:pt x="116253" y="25495"/>
                    </a:cubicBezTo>
                    <a:lnTo>
                      <a:pt x="169177" y="0"/>
                    </a:lnTo>
                    <a:close/>
                  </a:path>
                </a:pathLst>
              </a:custGeom>
              <a:solidFill>
                <a:srgbClr val="6AC4E6"/>
              </a:solidFill>
              <a:ln w="571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5DEDD89-D47A-B124-2FB0-87020D3BC6CB}"/>
                  </a:ext>
                </a:extLst>
              </p:cNvPr>
              <p:cNvSpPr/>
              <p:nvPr/>
            </p:nvSpPr>
            <p:spPr>
              <a:xfrm>
                <a:off x="6651101" y="3749487"/>
                <a:ext cx="169173" cy="97672"/>
              </a:xfrm>
              <a:custGeom>
                <a:avLst/>
                <a:gdLst>
                  <a:gd name="connsiteX0" fmla="*/ 0 w 169173"/>
                  <a:gd name="connsiteY0" fmla="*/ 0 h 97672"/>
                  <a:gd name="connsiteX1" fmla="*/ 52921 w 169173"/>
                  <a:gd name="connsiteY1" fmla="*/ 25494 h 97672"/>
                  <a:gd name="connsiteX2" fmla="*/ 158093 w 169173"/>
                  <a:gd name="connsiteY2" fmla="*/ 89387 h 97672"/>
                  <a:gd name="connsiteX3" fmla="*/ 169173 w 169173"/>
                  <a:gd name="connsiteY3" fmla="*/ 97672 h 97672"/>
                  <a:gd name="connsiteX4" fmla="*/ 156459 w 169173"/>
                  <a:gd name="connsiteY4" fmla="*/ 92220 h 97672"/>
                  <a:gd name="connsiteX5" fmla="*/ 48539 w 169173"/>
                  <a:gd name="connsiteY5" fmla="*/ 33085 h 97672"/>
                  <a:gd name="connsiteX6" fmla="*/ 0 w 169173"/>
                  <a:gd name="connsiteY6" fmla="*/ 0 h 97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173" h="97672">
                    <a:moveTo>
                      <a:pt x="0" y="0"/>
                    </a:moveTo>
                    <a:lnTo>
                      <a:pt x="52921" y="25494"/>
                    </a:lnTo>
                    <a:cubicBezTo>
                      <a:pt x="89070" y="45131"/>
                      <a:pt x="124163" y="66464"/>
                      <a:pt x="158093" y="89387"/>
                    </a:cubicBezTo>
                    <a:lnTo>
                      <a:pt x="169173" y="97672"/>
                    </a:lnTo>
                    <a:lnTo>
                      <a:pt x="156459" y="92220"/>
                    </a:lnTo>
                    <a:cubicBezTo>
                      <a:pt x="119641" y="74297"/>
                      <a:pt x="83619" y="54572"/>
                      <a:pt x="48539" y="33085"/>
                    </a:cubicBezTo>
                    <a:lnTo>
                      <a:pt x="0" y="0"/>
                    </a:lnTo>
                    <a:close/>
                  </a:path>
                </a:pathLst>
              </a:custGeom>
              <a:solidFill>
                <a:srgbClr val="6AC4E6"/>
              </a:solidFill>
              <a:ln w="571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3" name="Group 52">
                <a:extLst>
                  <a:ext uri="{FF2B5EF4-FFF2-40B4-BE49-F238E27FC236}">
                    <a16:creationId xmlns:a16="http://schemas.microsoft.com/office/drawing/2014/main" id="{D3101FDD-277C-AA52-4883-EBB9EDFAC640}"/>
                  </a:ext>
                </a:extLst>
              </p:cNvPr>
              <p:cNvGrpSpPr/>
              <p:nvPr/>
            </p:nvGrpSpPr>
            <p:grpSpPr>
              <a:xfrm>
                <a:off x="3549211" y="685800"/>
                <a:ext cx="4881739" cy="3285195"/>
                <a:chOff x="3549211" y="685800"/>
                <a:chExt cx="4881739" cy="3285195"/>
              </a:xfrm>
            </p:grpSpPr>
            <p:sp>
              <p:nvSpPr>
                <p:cNvPr id="35" name="Freeform: Shape 34">
                  <a:extLst>
                    <a:ext uri="{FF2B5EF4-FFF2-40B4-BE49-F238E27FC236}">
                      <a16:creationId xmlns:a16="http://schemas.microsoft.com/office/drawing/2014/main" id="{57E3D76F-A14B-1A5A-97B8-DE2F3AB9E344}"/>
                    </a:ext>
                  </a:extLst>
                </p:cNvPr>
                <p:cNvSpPr/>
                <p:nvPr/>
              </p:nvSpPr>
              <p:spPr>
                <a:xfrm>
                  <a:off x="3549211" y="685800"/>
                  <a:ext cx="4881739" cy="3285195"/>
                </a:xfrm>
                <a:custGeom>
                  <a:avLst/>
                  <a:gdLst>
                    <a:gd name="connsiteX0" fmla="*/ 251202 w 4881739"/>
                    <a:gd name="connsiteY0" fmla="*/ 1250406 h 3285195"/>
                    <a:gd name="connsiteX1" fmla="*/ 242023 w 4881739"/>
                    <a:gd name="connsiteY1" fmla="*/ 1261945 h 3285195"/>
                    <a:gd name="connsiteX2" fmla="*/ 250775 w 4881739"/>
                    <a:gd name="connsiteY2" fmla="*/ 1251288 h 3285195"/>
                    <a:gd name="connsiteX3" fmla="*/ 2546789 w 4881739"/>
                    <a:gd name="connsiteY3" fmla="*/ 0 h 3285195"/>
                    <a:gd name="connsiteX4" fmla="*/ 4821494 w 4881739"/>
                    <a:gd name="connsiteY4" fmla="*/ 1209451 h 3285195"/>
                    <a:gd name="connsiteX5" fmla="*/ 4881739 w 4881739"/>
                    <a:gd name="connsiteY5" fmla="*/ 1308618 h 3285195"/>
                    <a:gd name="connsiteX6" fmla="*/ 4851556 w 4881739"/>
                    <a:gd name="connsiteY6" fmla="*/ 1261945 h 3285195"/>
                    <a:gd name="connsiteX7" fmla="*/ 3179984 w 4881739"/>
                    <a:gd name="connsiteY7" fmla="*/ 904702 h 3285195"/>
                    <a:gd name="connsiteX8" fmla="*/ 2559648 w 4881739"/>
                    <a:gd name="connsiteY8" fmla="*/ 1798860 h 3285195"/>
                    <a:gd name="connsiteX9" fmla="*/ 2546790 w 4881739"/>
                    <a:gd name="connsiteY9" fmla="*/ 1906880 h 3285195"/>
                    <a:gd name="connsiteX10" fmla="*/ 2545154 w 4881739"/>
                    <a:gd name="connsiteY10" fmla="*/ 1920619 h 3285195"/>
                    <a:gd name="connsiteX11" fmla="*/ 2542407 w 4881739"/>
                    <a:gd name="connsiteY11" fmla="*/ 2043648 h 3285195"/>
                    <a:gd name="connsiteX12" fmla="*/ 2546790 w 4881739"/>
                    <a:gd name="connsiteY12" fmla="*/ 2102225 h 3285195"/>
                    <a:gd name="connsiteX13" fmla="*/ 2541938 w 4881739"/>
                    <a:gd name="connsiteY13" fmla="*/ 2167071 h 3285195"/>
                    <a:gd name="connsiteX14" fmla="*/ 2380492 w 4881739"/>
                    <a:gd name="connsiteY14" fmla="*/ 2647188 h 3285195"/>
                    <a:gd name="connsiteX15" fmla="*/ 2045422 w 4881739"/>
                    <a:gd name="connsiteY15" fmla="*/ 3027063 h 3285195"/>
                    <a:gd name="connsiteX16" fmla="*/ 1991692 w 4881739"/>
                    <a:gd name="connsiteY16" fmla="*/ 3063686 h 3285195"/>
                    <a:gd name="connsiteX17" fmla="*/ 1938768 w 4881739"/>
                    <a:gd name="connsiteY17" fmla="*/ 3089181 h 3285195"/>
                    <a:gd name="connsiteX18" fmla="*/ 1833596 w 4881739"/>
                    <a:gd name="connsiteY18" fmla="*/ 3153074 h 3285195"/>
                    <a:gd name="connsiteX19" fmla="*/ 1822515 w 4881739"/>
                    <a:gd name="connsiteY19" fmla="*/ 3161360 h 3285195"/>
                    <a:gd name="connsiteX20" fmla="*/ 1722538 w 4881739"/>
                    <a:gd name="connsiteY20" fmla="*/ 3204234 h 3285195"/>
                    <a:gd name="connsiteX21" fmla="*/ 638006 w 4881739"/>
                    <a:gd name="connsiteY21" fmla="*/ 3114086 h 3285195"/>
                    <a:gd name="connsiteX22" fmla="*/ 111602 w 4881739"/>
                    <a:gd name="connsiteY22" fmla="*/ 1487841 h 3285195"/>
                    <a:gd name="connsiteX23" fmla="*/ 157897 w 4881739"/>
                    <a:gd name="connsiteY23" fmla="*/ 1397409 h 3285195"/>
                    <a:gd name="connsiteX24" fmla="*/ 211823 w 4881739"/>
                    <a:gd name="connsiteY24" fmla="*/ 1308643 h 3285195"/>
                    <a:gd name="connsiteX25" fmla="*/ 272084 w 4881739"/>
                    <a:gd name="connsiteY25" fmla="*/ 1209451 h 3285195"/>
                    <a:gd name="connsiteX26" fmla="*/ 2546789 w 4881739"/>
                    <a:gd name="connsiteY26" fmla="*/ 0 h 328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81739" h="3285195">
                      <a:moveTo>
                        <a:pt x="251202" y="1250406"/>
                      </a:moveTo>
                      <a:lnTo>
                        <a:pt x="242023" y="1261945"/>
                      </a:lnTo>
                      <a:lnTo>
                        <a:pt x="250775" y="1251288"/>
                      </a:lnTo>
                      <a:close/>
                      <a:moveTo>
                        <a:pt x="2546789" y="0"/>
                      </a:moveTo>
                      <a:cubicBezTo>
                        <a:pt x="3493682" y="0"/>
                        <a:pt x="4328521" y="479755"/>
                        <a:pt x="4821494" y="1209451"/>
                      </a:cubicBezTo>
                      <a:lnTo>
                        <a:pt x="4881739" y="1308618"/>
                      </a:lnTo>
                      <a:lnTo>
                        <a:pt x="4851556" y="1261945"/>
                      </a:lnTo>
                      <a:cubicBezTo>
                        <a:pt x="4473373" y="737559"/>
                        <a:pt x="3751958" y="574473"/>
                        <a:pt x="3179984" y="904702"/>
                      </a:cubicBezTo>
                      <a:cubicBezTo>
                        <a:pt x="2836801" y="1102839"/>
                        <a:pt x="2620517" y="1436365"/>
                        <a:pt x="2559648" y="1798860"/>
                      </a:cubicBezTo>
                      <a:lnTo>
                        <a:pt x="2546790" y="1906880"/>
                      </a:lnTo>
                      <a:lnTo>
                        <a:pt x="2545154" y="1920619"/>
                      </a:lnTo>
                      <a:cubicBezTo>
                        <a:pt x="2542268" y="1961466"/>
                        <a:pt x="2541339" y="2002524"/>
                        <a:pt x="2542407" y="2043648"/>
                      </a:cubicBezTo>
                      <a:lnTo>
                        <a:pt x="2546790" y="2102225"/>
                      </a:lnTo>
                      <a:lnTo>
                        <a:pt x="2541938" y="2167071"/>
                      </a:lnTo>
                      <a:cubicBezTo>
                        <a:pt x="2521534" y="2331509"/>
                        <a:pt x="2468553" y="2494662"/>
                        <a:pt x="2380492" y="2647188"/>
                      </a:cubicBezTo>
                      <a:cubicBezTo>
                        <a:pt x="2292431" y="2799714"/>
                        <a:pt x="2177627" y="2927174"/>
                        <a:pt x="2045422" y="3027063"/>
                      </a:cubicBezTo>
                      <a:lnTo>
                        <a:pt x="1991692" y="3063686"/>
                      </a:lnTo>
                      <a:lnTo>
                        <a:pt x="1938768" y="3089181"/>
                      </a:lnTo>
                      <a:cubicBezTo>
                        <a:pt x="1902620" y="3108818"/>
                        <a:pt x="1867527" y="3130151"/>
                        <a:pt x="1833596" y="3153074"/>
                      </a:cubicBezTo>
                      <a:lnTo>
                        <a:pt x="1822515" y="3161360"/>
                      </a:lnTo>
                      <a:lnTo>
                        <a:pt x="1722538" y="3204234"/>
                      </a:lnTo>
                      <a:cubicBezTo>
                        <a:pt x="1378174" y="3332768"/>
                        <a:pt x="981190" y="3312223"/>
                        <a:pt x="638006" y="3114086"/>
                      </a:cubicBezTo>
                      <a:cubicBezTo>
                        <a:pt x="66033" y="2783857"/>
                        <a:pt x="-153439" y="2077551"/>
                        <a:pt x="111602" y="1487841"/>
                      </a:cubicBezTo>
                      <a:lnTo>
                        <a:pt x="157897" y="1397409"/>
                      </a:lnTo>
                      <a:lnTo>
                        <a:pt x="211823" y="1308643"/>
                      </a:lnTo>
                      <a:lnTo>
                        <a:pt x="272084" y="1209451"/>
                      </a:lnTo>
                      <a:cubicBezTo>
                        <a:pt x="765057" y="479755"/>
                        <a:pt x="1599897" y="0"/>
                        <a:pt x="2546789" y="0"/>
                      </a:cubicBezTo>
                      <a:close/>
                    </a:path>
                  </a:pathLst>
                </a:custGeom>
                <a:solidFill>
                  <a:schemeClr val="bg1">
                    <a:lumMod val="95000"/>
                  </a:schemeClr>
                </a:solidFill>
                <a:ln w="57150">
                  <a:solidFill>
                    <a:schemeClr val="tx1">
                      <a:alpha val="5000"/>
                    </a:schemeClr>
                  </a:solidFill>
                </a:ln>
                <a:effectLst>
                  <a:outerShdw blurRad="317500" dist="152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Shape 45">
                  <a:extLst>
                    <a:ext uri="{FF2B5EF4-FFF2-40B4-BE49-F238E27FC236}">
                      <a16:creationId xmlns:a16="http://schemas.microsoft.com/office/drawing/2014/main" id="{F5E66093-F960-AFBF-A579-9871419F824D}"/>
                    </a:ext>
                  </a:extLst>
                </p:cNvPr>
                <p:cNvSpPr/>
                <p:nvPr/>
              </p:nvSpPr>
              <p:spPr>
                <a:xfrm>
                  <a:off x="3549211" y="685800"/>
                  <a:ext cx="4881739" cy="3285195"/>
                </a:xfrm>
                <a:custGeom>
                  <a:avLst/>
                  <a:gdLst>
                    <a:gd name="connsiteX0" fmla="*/ 251202 w 4881739"/>
                    <a:gd name="connsiteY0" fmla="*/ 1250406 h 3285195"/>
                    <a:gd name="connsiteX1" fmla="*/ 242023 w 4881739"/>
                    <a:gd name="connsiteY1" fmla="*/ 1261945 h 3285195"/>
                    <a:gd name="connsiteX2" fmla="*/ 250775 w 4881739"/>
                    <a:gd name="connsiteY2" fmla="*/ 1251288 h 3285195"/>
                    <a:gd name="connsiteX3" fmla="*/ 2546789 w 4881739"/>
                    <a:gd name="connsiteY3" fmla="*/ 0 h 3285195"/>
                    <a:gd name="connsiteX4" fmla="*/ 4821494 w 4881739"/>
                    <a:gd name="connsiteY4" fmla="*/ 1209451 h 3285195"/>
                    <a:gd name="connsiteX5" fmla="*/ 4881739 w 4881739"/>
                    <a:gd name="connsiteY5" fmla="*/ 1308618 h 3285195"/>
                    <a:gd name="connsiteX6" fmla="*/ 4851556 w 4881739"/>
                    <a:gd name="connsiteY6" fmla="*/ 1261945 h 3285195"/>
                    <a:gd name="connsiteX7" fmla="*/ 3179984 w 4881739"/>
                    <a:gd name="connsiteY7" fmla="*/ 904702 h 3285195"/>
                    <a:gd name="connsiteX8" fmla="*/ 2559648 w 4881739"/>
                    <a:gd name="connsiteY8" fmla="*/ 1798860 h 3285195"/>
                    <a:gd name="connsiteX9" fmla="*/ 2546790 w 4881739"/>
                    <a:gd name="connsiteY9" fmla="*/ 1906880 h 3285195"/>
                    <a:gd name="connsiteX10" fmla="*/ 2545154 w 4881739"/>
                    <a:gd name="connsiteY10" fmla="*/ 1920619 h 3285195"/>
                    <a:gd name="connsiteX11" fmla="*/ 2542407 w 4881739"/>
                    <a:gd name="connsiteY11" fmla="*/ 2043648 h 3285195"/>
                    <a:gd name="connsiteX12" fmla="*/ 2546790 w 4881739"/>
                    <a:gd name="connsiteY12" fmla="*/ 2102225 h 3285195"/>
                    <a:gd name="connsiteX13" fmla="*/ 2541938 w 4881739"/>
                    <a:gd name="connsiteY13" fmla="*/ 2167071 h 3285195"/>
                    <a:gd name="connsiteX14" fmla="*/ 2380492 w 4881739"/>
                    <a:gd name="connsiteY14" fmla="*/ 2647188 h 3285195"/>
                    <a:gd name="connsiteX15" fmla="*/ 2045422 w 4881739"/>
                    <a:gd name="connsiteY15" fmla="*/ 3027063 h 3285195"/>
                    <a:gd name="connsiteX16" fmla="*/ 1991692 w 4881739"/>
                    <a:gd name="connsiteY16" fmla="*/ 3063686 h 3285195"/>
                    <a:gd name="connsiteX17" fmla="*/ 1938768 w 4881739"/>
                    <a:gd name="connsiteY17" fmla="*/ 3089181 h 3285195"/>
                    <a:gd name="connsiteX18" fmla="*/ 1833596 w 4881739"/>
                    <a:gd name="connsiteY18" fmla="*/ 3153074 h 3285195"/>
                    <a:gd name="connsiteX19" fmla="*/ 1822515 w 4881739"/>
                    <a:gd name="connsiteY19" fmla="*/ 3161360 h 3285195"/>
                    <a:gd name="connsiteX20" fmla="*/ 1722538 w 4881739"/>
                    <a:gd name="connsiteY20" fmla="*/ 3204234 h 3285195"/>
                    <a:gd name="connsiteX21" fmla="*/ 638006 w 4881739"/>
                    <a:gd name="connsiteY21" fmla="*/ 3114086 h 3285195"/>
                    <a:gd name="connsiteX22" fmla="*/ 111602 w 4881739"/>
                    <a:gd name="connsiteY22" fmla="*/ 1487841 h 3285195"/>
                    <a:gd name="connsiteX23" fmla="*/ 157897 w 4881739"/>
                    <a:gd name="connsiteY23" fmla="*/ 1397409 h 3285195"/>
                    <a:gd name="connsiteX24" fmla="*/ 211823 w 4881739"/>
                    <a:gd name="connsiteY24" fmla="*/ 1308643 h 3285195"/>
                    <a:gd name="connsiteX25" fmla="*/ 272084 w 4881739"/>
                    <a:gd name="connsiteY25" fmla="*/ 1209451 h 3285195"/>
                    <a:gd name="connsiteX26" fmla="*/ 2546789 w 4881739"/>
                    <a:gd name="connsiteY26" fmla="*/ 0 h 328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81739" h="3285195">
                      <a:moveTo>
                        <a:pt x="251202" y="1250406"/>
                      </a:moveTo>
                      <a:lnTo>
                        <a:pt x="242023" y="1261945"/>
                      </a:lnTo>
                      <a:lnTo>
                        <a:pt x="250775" y="1251288"/>
                      </a:lnTo>
                      <a:close/>
                      <a:moveTo>
                        <a:pt x="2546789" y="0"/>
                      </a:moveTo>
                      <a:cubicBezTo>
                        <a:pt x="3493682" y="0"/>
                        <a:pt x="4328521" y="479755"/>
                        <a:pt x="4821494" y="1209451"/>
                      </a:cubicBezTo>
                      <a:lnTo>
                        <a:pt x="4881739" y="1308618"/>
                      </a:lnTo>
                      <a:lnTo>
                        <a:pt x="4851556" y="1261945"/>
                      </a:lnTo>
                      <a:cubicBezTo>
                        <a:pt x="4473373" y="737559"/>
                        <a:pt x="3751958" y="574473"/>
                        <a:pt x="3179984" y="904702"/>
                      </a:cubicBezTo>
                      <a:cubicBezTo>
                        <a:pt x="2836801" y="1102839"/>
                        <a:pt x="2620517" y="1436365"/>
                        <a:pt x="2559648" y="1798860"/>
                      </a:cubicBezTo>
                      <a:lnTo>
                        <a:pt x="2546790" y="1906880"/>
                      </a:lnTo>
                      <a:lnTo>
                        <a:pt x="2545154" y="1920619"/>
                      </a:lnTo>
                      <a:cubicBezTo>
                        <a:pt x="2542268" y="1961466"/>
                        <a:pt x="2541339" y="2002524"/>
                        <a:pt x="2542407" y="2043648"/>
                      </a:cubicBezTo>
                      <a:lnTo>
                        <a:pt x="2546790" y="2102225"/>
                      </a:lnTo>
                      <a:lnTo>
                        <a:pt x="2541938" y="2167071"/>
                      </a:lnTo>
                      <a:cubicBezTo>
                        <a:pt x="2521534" y="2331509"/>
                        <a:pt x="2468553" y="2494662"/>
                        <a:pt x="2380492" y="2647188"/>
                      </a:cubicBezTo>
                      <a:cubicBezTo>
                        <a:pt x="2292431" y="2799714"/>
                        <a:pt x="2177627" y="2927174"/>
                        <a:pt x="2045422" y="3027063"/>
                      </a:cubicBezTo>
                      <a:lnTo>
                        <a:pt x="1991692" y="3063686"/>
                      </a:lnTo>
                      <a:lnTo>
                        <a:pt x="1938768" y="3089181"/>
                      </a:lnTo>
                      <a:cubicBezTo>
                        <a:pt x="1902620" y="3108818"/>
                        <a:pt x="1867527" y="3130151"/>
                        <a:pt x="1833596" y="3153074"/>
                      </a:cubicBezTo>
                      <a:lnTo>
                        <a:pt x="1822515" y="3161360"/>
                      </a:lnTo>
                      <a:lnTo>
                        <a:pt x="1722538" y="3204234"/>
                      </a:lnTo>
                      <a:cubicBezTo>
                        <a:pt x="1378174" y="3332768"/>
                        <a:pt x="981190" y="3312223"/>
                        <a:pt x="638006" y="3114086"/>
                      </a:cubicBezTo>
                      <a:cubicBezTo>
                        <a:pt x="66033" y="2783857"/>
                        <a:pt x="-153439" y="2077551"/>
                        <a:pt x="111602" y="1487841"/>
                      </a:cubicBezTo>
                      <a:lnTo>
                        <a:pt x="157897" y="1397409"/>
                      </a:lnTo>
                      <a:lnTo>
                        <a:pt x="211823" y="1308643"/>
                      </a:lnTo>
                      <a:lnTo>
                        <a:pt x="272084" y="1209451"/>
                      </a:lnTo>
                      <a:cubicBezTo>
                        <a:pt x="765057" y="479755"/>
                        <a:pt x="1599897" y="0"/>
                        <a:pt x="2546789" y="0"/>
                      </a:cubicBezTo>
                      <a:close/>
                    </a:path>
                  </a:pathLst>
                </a:custGeom>
                <a:solidFill>
                  <a:schemeClr val="bg1">
                    <a:lumMod val="95000"/>
                  </a:schemeClr>
                </a:solidFill>
                <a:ln w="57150">
                  <a:solidFill>
                    <a:schemeClr val="tx1">
                      <a:alpha val="5000"/>
                    </a:schemeClr>
                  </a:solidFill>
                </a:ln>
                <a:effectLst>
                  <a:innerShdw blurRad="762000">
                    <a:srgbClr val="00B0F0"/>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2" name="Group 51">
                <a:extLst>
                  <a:ext uri="{FF2B5EF4-FFF2-40B4-BE49-F238E27FC236}">
                    <a16:creationId xmlns:a16="http://schemas.microsoft.com/office/drawing/2014/main" id="{23093176-7020-98EE-E7E3-0FCCC6C06095}"/>
                  </a:ext>
                </a:extLst>
              </p:cNvPr>
              <p:cNvGrpSpPr/>
              <p:nvPr/>
            </p:nvGrpSpPr>
            <p:grpSpPr>
              <a:xfrm>
                <a:off x="6096002" y="1419393"/>
                <a:ext cx="2743198" cy="4746222"/>
                <a:chOff x="6096002" y="1419393"/>
                <a:chExt cx="2743198" cy="4746222"/>
              </a:xfrm>
            </p:grpSpPr>
            <p:sp>
              <p:nvSpPr>
                <p:cNvPr id="36" name="Freeform: Shape 35">
                  <a:extLst>
                    <a:ext uri="{FF2B5EF4-FFF2-40B4-BE49-F238E27FC236}">
                      <a16:creationId xmlns:a16="http://schemas.microsoft.com/office/drawing/2014/main" id="{820B6BC8-5B43-AF1F-B429-72BDC0BD7B25}"/>
                    </a:ext>
                  </a:extLst>
                </p:cNvPr>
                <p:cNvSpPr/>
                <p:nvPr/>
              </p:nvSpPr>
              <p:spPr>
                <a:xfrm>
                  <a:off x="6096002" y="1419393"/>
                  <a:ext cx="2743198" cy="4746222"/>
                </a:xfrm>
                <a:custGeom>
                  <a:avLst/>
                  <a:gdLst>
                    <a:gd name="connsiteX0" fmla="*/ 1236734 w 2743198"/>
                    <a:gd name="connsiteY0" fmla="*/ 429 h 4746222"/>
                    <a:gd name="connsiteX1" fmla="*/ 2304766 w 2743198"/>
                    <a:gd name="connsiteY1" fmla="*/ 528352 h 4746222"/>
                    <a:gd name="connsiteX2" fmla="*/ 2334949 w 2743198"/>
                    <a:gd name="connsiteY2" fmla="*/ 575025 h 4746222"/>
                    <a:gd name="connsiteX3" fmla="*/ 2388898 w 2743198"/>
                    <a:gd name="connsiteY3" fmla="*/ 663826 h 4746222"/>
                    <a:gd name="connsiteX4" fmla="*/ 2388903 w 2743198"/>
                    <a:gd name="connsiteY4" fmla="*/ 663837 h 4746222"/>
                    <a:gd name="connsiteX5" fmla="*/ 2412109 w 2743198"/>
                    <a:gd name="connsiteY5" fmla="*/ 702035 h 4746222"/>
                    <a:gd name="connsiteX6" fmla="*/ 2743198 w 2743198"/>
                    <a:gd name="connsiteY6" fmla="*/ 2009607 h 4746222"/>
                    <a:gd name="connsiteX7" fmla="*/ 280475 w 2743198"/>
                    <a:gd name="connsiteY7" fmla="*/ 4738644 h 4746222"/>
                    <a:gd name="connsiteX8" fmla="*/ 130420 w 2743198"/>
                    <a:gd name="connsiteY8" fmla="*/ 4746222 h 4746222"/>
                    <a:gd name="connsiteX9" fmla="*/ 257074 w 2743198"/>
                    <a:gd name="connsiteY9" fmla="*/ 4726892 h 4746222"/>
                    <a:gd name="connsiteX10" fmla="*/ 1275586 w 2743198"/>
                    <a:gd name="connsiteY10" fmla="*/ 3477219 h 4746222"/>
                    <a:gd name="connsiteX11" fmla="*/ 811391 w 2743198"/>
                    <a:gd name="connsiteY11" fmla="*/ 2492913 h 4746222"/>
                    <a:gd name="connsiteX12" fmla="*/ 724271 w 2743198"/>
                    <a:gd name="connsiteY12" fmla="*/ 2427766 h 4746222"/>
                    <a:gd name="connsiteX13" fmla="*/ 787601 w 2743198"/>
                    <a:gd name="connsiteY13" fmla="*/ 2454925 h 4746222"/>
                    <a:gd name="connsiteX14" fmla="*/ 787601 w 2743198"/>
                    <a:gd name="connsiteY14" fmla="*/ 2454924 h 4746222"/>
                    <a:gd name="connsiteX15" fmla="*/ 724272 w 2743198"/>
                    <a:gd name="connsiteY15" fmla="*/ 2427766 h 4746222"/>
                    <a:gd name="connsiteX16" fmla="*/ 713192 w 2743198"/>
                    <a:gd name="connsiteY16" fmla="*/ 2419481 h 4746222"/>
                    <a:gd name="connsiteX17" fmla="*/ 608020 w 2743198"/>
                    <a:gd name="connsiteY17" fmla="*/ 2355588 h 4746222"/>
                    <a:gd name="connsiteX18" fmla="*/ 555099 w 2743198"/>
                    <a:gd name="connsiteY18" fmla="*/ 2330094 h 4746222"/>
                    <a:gd name="connsiteX19" fmla="*/ 501367 w 2743198"/>
                    <a:gd name="connsiteY19" fmla="*/ 2293470 h 4746222"/>
                    <a:gd name="connsiteX20" fmla="*/ 166297 w 2743198"/>
                    <a:gd name="connsiteY20" fmla="*/ 1913595 h 4746222"/>
                    <a:gd name="connsiteX21" fmla="*/ 4851 w 2743198"/>
                    <a:gd name="connsiteY21" fmla="*/ 1433478 h 4746222"/>
                    <a:gd name="connsiteX22" fmla="*/ 0 w 2743198"/>
                    <a:gd name="connsiteY22" fmla="*/ 1368632 h 4746222"/>
                    <a:gd name="connsiteX23" fmla="*/ 4382 w 2743198"/>
                    <a:gd name="connsiteY23" fmla="*/ 1310055 h 4746222"/>
                    <a:gd name="connsiteX24" fmla="*/ 1635 w 2743198"/>
                    <a:gd name="connsiteY24" fmla="*/ 1187026 h 4746222"/>
                    <a:gd name="connsiteX25" fmla="*/ 0 w 2743198"/>
                    <a:gd name="connsiteY25" fmla="*/ 1173287 h 4746222"/>
                    <a:gd name="connsiteX26" fmla="*/ 12858 w 2743198"/>
                    <a:gd name="connsiteY26" fmla="*/ 1065267 h 4746222"/>
                    <a:gd name="connsiteX27" fmla="*/ 633194 w 2743198"/>
                    <a:gd name="connsiteY27" fmla="*/ 171109 h 4746222"/>
                    <a:gd name="connsiteX28" fmla="*/ 1236734 w 2743198"/>
                    <a:gd name="connsiteY28" fmla="*/ 429 h 474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43198" h="4746222">
                      <a:moveTo>
                        <a:pt x="1236734" y="429"/>
                      </a:moveTo>
                      <a:cubicBezTo>
                        <a:pt x="1647974" y="-10252"/>
                        <a:pt x="2052644" y="178761"/>
                        <a:pt x="2304766" y="528352"/>
                      </a:cubicBezTo>
                      <a:lnTo>
                        <a:pt x="2334949" y="575025"/>
                      </a:lnTo>
                      <a:lnTo>
                        <a:pt x="2388898" y="663826"/>
                      </a:lnTo>
                      <a:lnTo>
                        <a:pt x="2388903" y="663837"/>
                      </a:lnTo>
                      <a:lnTo>
                        <a:pt x="2412109" y="702035"/>
                      </a:lnTo>
                      <a:cubicBezTo>
                        <a:pt x="2623259" y="1090728"/>
                        <a:pt x="2743198" y="1536161"/>
                        <a:pt x="2743198" y="2009607"/>
                      </a:cubicBezTo>
                      <a:cubicBezTo>
                        <a:pt x="2743198" y="3429946"/>
                        <a:pt x="1663750" y="4598165"/>
                        <a:pt x="280475" y="4738644"/>
                      </a:cubicBezTo>
                      <a:lnTo>
                        <a:pt x="130420" y="4746222"/>
                      </a:lnTo>
                      <a:lnTo>
                        <a:pt x="257074" y="4726892"/>
                      </a:lnTo>
                      <a:cubicBezTo>
                        <a:pt x="838338" y="4607948"/>
                        <a:pt x="1275586" y="4093646"/>
                        <a:pt x="1275586" y="3477219"/>
                      </a:cubicBezTo>
                      <a:cubicBezTo>
                        <a:pt x="1275586" y="3080945"/>
                        <a:pt x="1094887" y="2726875"/>
                        <a:pt x="811391" y="2492913"/>
                      </a:cubicBezTo>
                      <a:lnTo>
                        <a:pt x="724271" y="2427766"/>
                      </a:lnTo>
                      <a:lnTo>
                        <a:pt x="787601" y="2454925"/>
                      </a:lnTo>
                      <a:lnTo>
                        <a:pt x="787601" y="2454924"/>
                      </a:lnTo>
                      <a:lnTo>
                        <a:pt x="724272" y="2427766"/>
                      </a:lnTo>
                      <a:lnTo>
                        <a:pt x="713192" y="2419481"/>
                      </a:lnTo>
                      <a:cubicBezTo>
                        <a:pt x="679262" y="2396558"/>
                        <a:pt x="644169" y="2375225"/>
                        <a:pt x="608020" y="2355588"/>
                      </a:cubicBezTo>
                      <a:lnTo>
                        <a:pt x="555099" y="2330094"/>
                      </a:lnTo>
                      <a:lnTo>
                        <a:pt x="501367" y="2293470"/>
                      </a:lnTo>
                      <a:cubicBezTo>
                        <a:pt x="369163" y="2193581"/>
                        <a:pt x="254358" y="2066121"/>
                        <a:pt x="166297" y="1913595"/>
                      </a:cubicBezTo>
                      <a:cubicBezTo>
                        <a:pt x="78236" y="1761069"/>
                        <a:pt x="25255" y="1597916"/>
                        <a:pt x="4851" y="1433478"/>
                      </a:cubicBezTo>
                      <a:lnTo>
                        <a:pt x="0" y="1368632"/>
                      </a:lnTo>
                      <a:lnTo>
                        <a:pt x="4382" y="1310055"/>
                      </a:lnTo>
                      <a:cubicBezTo>
                        <a:pt x="5451" y="1268931"/>
                        <a:pt x="4522" y="1227873"/>
                        <a:pt x="1635" y="1187026"/>
                      </a:cubicBezTo>
                      <a:lnTo>
                        <a:pt x="0" y="1173287"/>
                      </a:lnTo>
                      <a:lnTo>
                        <a:pt x="12858" y="1065267"/>
                      </a:lnTo>
                      <a:cubicBezTo>
                        <a:pt x="73727" y="702772"/>
                        <a:pt x="290011" y="369246"/>
                        <a:pt x="633194" y="171109"/>
                      </a:cubicBezTo>
                      <a:cubicBezTo>
                        <a:pt x="823852" y="61033"/>
                        <a:pt x="1031115" y="5769"/>
                        <a:pt x="1236734" y="429"/>
                      </a:cubicBezTo>
                      <a:close/>
                    </a:path>
                  </a:pathLst>
                </a:custGeom>
                <a:solidFill>
                  <a:schemeClr val="bg1">
                    <a:lumMod val="95000"/>
                  </a:schemeClr>
                </a:solidFill>
                <a:ln w="57150">
                  <a:solidFill>
                    <a:schemeClr val="tx1">
                      <a:alpha val="5000"/>
                    </a:schemeClr>
                  </a:solidFill>
                </a:ln>
                <a:effectLst>
                  <a:outerShdw blurRad="317500" dist="1524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BB2A8C81-2F8D-32E8-105B-2F05777F153F}"/>
                    </a:ext>
                  </a:extLst>
                </p:cNvPr>
                <p:cNvSpPr/>
                <p:nvPr/>
              </p:nvSpPr>
              <p:spPr>
                <a:xfrm>
                  <a:off x="6096002" y="1419393"/>
                  <a:ext cx="2743198" cy="4746222"/>
                </a:xfrm>
                <a:custGeom>
                  <a:avLst/>
                  <a:gdLst>
                    <a:gd name="connsiteX0" fmla="*/ 1236734 w 2743198"/>
                    <a:gd name="connsiteY0" fmla="*/ 429 h 4746222"/>
                    <a:gd name="connsiteX1" fmla="*/ 2304766 w 2743198"/>
                    <a:gd name="connsiteY1" fmla="*/ 528352 h 4746222"/>
                    <a:gd name="connsiteX2" fmla="*/ 2334949 w 2743198"/>
                    <a:gd name="connsiteY2" fmla="*/ 575025 h 4746222"/>
                    <a:gd name="connsiteX3" fmla="*/ 2388898 w 2743198"/>
                    <a:gd name="connsiteY3" fmla="*/ 663826 h 4746222"/>
                    <a:gd name="connsiteX4" fmla="*/ 2388903 w 2743198"/>
                    <a:gd name="connsiteY4" fmla="*/ 663837 h 4746222"/>
                    <a:gd name="connsiteX5" fmla="*/ 2412109 w 2743198"/>
                    <a:gd name="connsiteY5" fmla="*/ 702035 h 4746222"/>
                    <a:gd name="connsiteX6" fmla="*/ 2743198 w 2743198"/>
                    <a:gd name="connsiteY6" fmla="*/ 2009607 h 4746222"/>
                    <a:gd name="connsiteX7" fmla="*/ 280475 w 2743198"/>
                    <a:gd name="connsiteY7" fmla="*/ 4738644 h 4746222"/>
                    <a:gd name="connsiteX8" fmla="*/ 130420 w 2743198"/>
                    <a:gd name="connsiteY8" fmla="*/ 4746222 h 4746222"/>
                    <a:gd name="connsiteX9" fmla="*/ 257074 w 2743198"/>
                    <a:gd name="connsiteY9" fmla="*/ 4726892 h 4746222"/>
                    <a:gd name="connsiteX10" fmla="*/ 1275586 w 2743198"/>
                    <a:gd name="connsiteY10" fmla="*/ 3477219 h 4746222"/>
                    <a:gd name="connsiteX11" fmla="*/ 811391 w 2743198"/>
                    <a:gd name="connsiteY11" fmla="*/ 2492913 h 4746222"/>
                    <a:gd name="connsiteX12" fmla="*/ 724271 w 2743198"/>
                    <a:gd name="connsiteY12" fmla="*/ 2427766 h 4746222"/>
                    <a:gd name="connsiteX13" fmla="*/ 787601 w 2743198"/>
                    <a:gd name="connsiteY13" fmla="*/ 2454925 h 4746222"/>
                    <a:gd name="connsiteX14" fmla="*/ 787601 w 2743198"/>
                    <a:gd name="connsiteY14" fmla="*/ 2454924 h 4746222"/>
                    <a:gd name="connsiteX15" fmla="*/ 724272 w 2743198"/>
                    <a:gd name="connsiteY15" fmla="*/ 2427766 h 4746222"/>
                    <a:gd name="connsiteX16" fmla="*/ 713192 w 2743198"/>
                    <a:gd name="connsiteY16" fmla="*/ 2419481 h 4746222"/>
                    <a:gd name="connsiteX17" fmla="*/ 608020 w 2743198"/>
                    <a:gd name="connsiteY17" fmla="*/ 2355588 h 4746222"/>
                    <a:gd name="connsiteX18" fmla="*/ 555099 w 2743198"/>
                    <a:gd name="connsiteY18" fmla="*/ 2330094 h 4746222"/>
                    <a:gd name="connsiteX19" fmla="*/ 501367 w 2743198"/>
                    <a:gd name="connsiteY19" fmla="*/ 2293470 h 4746222"/>
                    <a:gd name="connsiteX20" fmla="*/ 166297 w 2743198"/>
                    <a:gd name="connsiteY20" fmla="*/ 1913595 h 4746222"/>
                    <a:gd name="connsiteX21" fmla="*/ 4851 w 2743198"/>
                    <a:gd name="connsiteY21" fmla="*/ 1433478 h 4746222"/>
                    <a:gd name="connsiteX22" fmla="*/ 0 w 2743198"/>
                    <a:gd name="connsiteY22" fmla="*/ 1368632 h 4746222"/>
                    <a:gd name="connsiteX23" fmla="*/ 4382 w 2743198"/>
                    <a:gd name="connsiteY23" fmla="*/ 1310055 h 4746222"/>
                    <a:gd name="connsiteX24" fmla="*/ 1635 w 2743198"/>
                    <a:gd name="connsiteY24" fmla="*/ 1187026 h 4746222"/>
                    <a:gd name="connsiteX25" fmla="*/ 0 w 2743198"/>
                    <a:gd name="connsiteY25" fmla="*/ 1173287 h 4746222"/>
                    <a:gd name="connsiteX26" fmla="*/ 12858 w 2743198"/>
                    <a:gd name="connsiteY26" fmla="*/ 1065267 h 4746222"/>
                    <a:gd name="connsiteX27" fmla="*/ 633194 w 2743198"/>
                    <a:gd name="connsiteY27" fmla="*/ 171109 h 4746222"/>
                    <a:gd name="connsiteX28" fmla="*/ 1236734 w 2743198"/>
                    <a:gd name="connsiteY28" fmla="*/ 429 h 474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43198" h="4746222">
                      <a:moveTo>
                        <a:pt x="1236734" y="429"/>
                      </a:moveTo>
                      <a:cubicBezTo>
                        <a:pt x="1647974" y="-10252"/>
                        <a:pt x="2052644" y="178761"/>
                        <a:pt x="2304766" y="528352"/>
                      </a:cubicBezTo>
                      <a:lnTo>
                        <a:pt x="2334949" y="575025"/>
                      </a:lnTo>
                      <a:lnTo>
                        <a:pt x="2388898" y="663826"/>
                      </a:lnTo>
                      <a:lnTo>
                        <a:pt x="2388903" y="663837"/>
                      </a:lnTo>
                      <a:lnTo>
                        <a:pt x="2412109" y="702035"/>
                      </a:lnTo>
                      <a:cubicBezTo>
                        <a:pt x="2623259" y="1090728"/>
                        <a:pt x="2743198" y="1536161"/>
                        <a:pt x="2743198" y="2009607"/>
                      </a:cubicBezTo>
                      <a:cubicBezTo>
                        <a:pt x="2743198" y="3429946"/>
                        <a:pt x="1663750" y="4598165"/>
                        <a:pt x="280475" y="4738644"/>
                      </a:cubicBezTo>
                      <a:lnTo>
                        <a:pt x="130420" y="4746222"/>
                      </a:lnTo>
                      <a:lnTo>
                        <a:pt x="257074" y="4726892"/>
                      </a:lnTo>
                      <a:cubicBezTo>
                        <a:pt x="838338" y="4607948"/>
                        <a:pt x="1275586" y="4093646"/>
                        <a:pt x="1275586" y="3477219"/>
                      </a:cubicBezTo>
                      <a:cubicBezTo>
                        <a:pt x="1275586" y="3080945"/>
                        <a:pt x="1094887" y="2726875"/>
                        <a:pt x="811391" y="2492913"/>
                      </a:cubicBezTo>
                      <a:lnTo>
                        <a:pt x="724271" y="2427766"/>
                      </a:lnTo>
                      <a:lnTo>
                        <a:pt x="787601" y="2454925"/>
                      </a:lnTo>
                      <a:lnTo>
                        <a:pt x="787601" y="2454924"/>
                      </a:lnTo>
                      <a:lnTo>
                        <a:pt x="724272" y="2427766"/>
                      </a:lnTo>
                      <a:lnTo>
                        <a:pt x="713192" y="2419481"/>
                      </a:lnTo>
                      <a:cubicBezTo>
                        <a:pt x="679262" y="2396558"/>
                        <a:pt x="644169" y="2375225"/>
                        <a:pt x="608020" y="2355588"/>
                      </a:cubicBezTo>
                      <a:lnTo>
                        <a:pt x="555099" y="2330094"/>
                      </a:lnTo>
                      <a:lnTo>
                        <a:pt x="501367" y="2293470"/>
                      </a:lnTo>
                      <a:cubicBezTo>
                        <a:pt x="369163" y="2193581"/>
                        <a:pt x="254358" y="2066121"/>
                        <a:pt x="166297" y="1913595"/>
                      </a:cubicBezTo>
                      <a:cubicBezTo>
                        <a:pt x="78236" y="1761069"/>
                        <a:pt x="25255" y="1597916"/>
                        <a:pt x="4851" y="1433478"/>
                      </a:cubicBezTo>
                      <a:lnTo>
                        <a:pt x="0" y="1368632"/>
                      </a:lnTo>
                      <a:lnTo>
                        <a:pt x="4382" y="1310055"/>
                      </a:lnTo>
                      <a:cubicBezTo>
                        <a:pt x="5451" y="1268931"/>
                        <a:pt x="4522" y="1227873"/>
                        <a:pt x="1635" y="1187026"/>
                      </a:cubicBezTo>
                      <a:lnTo>
                        <a:pt x="0" y="1173287"/>
                      </a:lnTo>
                      <a:lnTo>
                        <a:pt x="12858" y="1065267"/>
                      </a:lnTo>
                      <a:cubicBezTo>
                        <a:pt x="73727" y="702772"/>
                        <a:pt x="290011" y="369246"/>
                        <a:pt x="633194" y="171109"/>
                      </a:cubicBezTo>
                      <a:cubicBezTo>
                        <a:pt x="823852" y="61033"/>
                        <a:pt x="1031115" y="5769"/>
                        <a:pt x="1236734" y="429"/>
                      </a:cubicBezTo>
                      <a:close/>
                    </a:path>
                  </a:pathLst>
                </a:custGeom>
                <a:solidFill>
                  <a:schemeClr val="bg1">
                    <a:lumMod val="95000"/>
                  </a:schemeClr>
                </a:solidFill>
                <a:ln w="57150">
                  <a:solidFill>
                    <a:schemeClr val="tx1">
                      <a:alpha val="5000"/>
                    </a:schemeClr>
                  </a:solidFill>
                </a:ln>
                <a:effectLst>
                  <a:innerShdw blurRad="762000">
                    <a:srgbClr val="00B0F0"/>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5" name="Group 54">
                <a:extLst>
                  <a:ext uri="{FF2B5EF4-FFF2-40B4-BE49-F238E27FC236}">
                    <a16:creationId xmlns:a16="http://schemas.microsoft.com/office/drawing/2014/main" id="{ABE7D3EB-6891-8311-393F-CA980236B8FE}"/>
                  </a:ext>
                </a:extLst>
              </p:cNvPr>
              <p:cNvGrpSpPr/>
              <p:nvPr/>
            </p:nvGrpSpPr>
            <p:grpSpPr>
              <a:xfrm>
                <a:off x="3352800" y="2083209"/>
                <a:ext cx="4018788" cy="4088991"/>
                <a:chOff x="3352800" y="2083209"/>
                <a:chExt cx="4018788" cy="4088991"/>
              </a:xfrm>
            </p:grpSpPr>
            <p:sp>
              <p:nvSpPr>
                <p:cNvPr id="28" name="Freeform: Shape 27">
                  <a:extLst>
                    <a:ext uri="{FF2B5EF4-FFF2-40B4-BE49-F238E27FC236}">
                      <a16:creationId xmlns:a16="http://schemas.microsoft.com/office/drawing/2014/main" id="{B3768A22-0EDC-B51A-1633-319AE282048A}"/>
                    </a:ext>
                  </a:extLst>
                </p:cNvPr>
                <p:cNvSpPr/>
                <p:nvPr/>
              </p:nvSpPr>
              <p:spPr>
                <a:xfrm>
                  <a:off x="3352800" y="2083209"/>
                  <a:ext cx="4018788" cy="4088991"/>
                </a:xfrm>
                <a:custGeom>
                  <a:avLst/>
                  <a:gdLst>
                    <a:gd name="connsiteX0" fmla="*/ 354308 w 4018788"/>
                    <a:gd name="connsiteY0" fmla="*/ 0 h 4088991"/>
                    <a:gd name="connsiteX1" fmla="*/ 308013 w 4018788"/>
                    <a:gd name="connsiteY1" fmla="*/ 90432 h 4088991"/>
                    <a:gd name="connsiteX2" fmla="*/ 834417 w 4018788"/>
                    <a:gd name="connsiteY2" fmla="*/ 1716677 h 4088991"/>
                    <a:gd name="connsiteX3" fmla="*/ 1918949 w 4018788"/>
                    <a:gd name="connsiteY3" fmla="*/ 1806825 h 4088991"/>
                    <a:gd name="connsiteX4" fmla="*/ 2018926 w 4018788"/>
                    <a:gd name="connsiteY4" fmla="*/ 1763951 h 4088991"/>
                    <a:gd name="connsiteX5" fmla="*/ 2031642 w 4018788"/>
                    <a:gd name="connsiteY5" fmla="*/ 1758498 h 4088991"/>
                    <a:gd name="connsiteX6" fmla="*/ 2139562 w 4018788"/>
                    <a:gd name="connsiteY6" fmla="*/ 1699363 h 4088991"/>
                    <a:gd name="connsiteX7" fmla="*/ 2188103 w 4018788"/>
                    <a:gd name="connsiteY7" fmla="*/ 1666277 h 4088991"/>
                    <a:gd name="connsiteX8" fmla="*/ 2246684 w 4018788"/>
                    <a:gd name="connsiteY8" fmla="*/ 1638057 h 4088991"/>
                    <a:gd name="connsiteX9" fmla="*/ 2743200 w 4018788"/>
                    <a:gd name="connsiteY9" fmla="*/ 1537815 h 4088991"/>
                    <a:gd name="connsiteX10" fmla="*/ 3239717 w 4018788"/>
                    <a:gd name="connsiteY10" fmla="*/ 1638057 h 4088991"/>
                    <a:gd name="connsiteX11" fmla="*/ 3298300 w 4018788"/>
                    <a:gd name="connsiteY11" fmla="*/ 1666278 h 4088991"/>
                    <a:gd name="connsiteX12" fmla="*/ 3346839 w 4018788"/>
                    <a:gd name="connsiteY12" fmla="*/ 1699363 h 4088991"/>
                    <a:gd name="connsiteX13" fmla="*/ 3454759 w 4018788"/>
                    <a:gd name="connsiteY13" fmla="*/ 1758498 h 4088991"/>
                    <a:gd name="connsiteX14" fmla="*/ 3467473 w 4018788"/>
                    <a:gd name="connsiteY14" fmla="*/ 1763950 h 4088991"/>
                    <a:gd name="connsiteX15" fmla="*/ 3554593 w 4018788"/>
                    <a:gd name="connsiteY15" fmla="*/ 1829097 h 4088991"/>
                    <a:gd name="connsiteX16" fmla="*/ 4018788 w 4018788"/>
                    <a:gd name="connsiteY16" fmla="*/ 2813403 h 4088991"/>
                    <a:gd name="connsiteX17" fmla="*/ 2743200 w 4018788"/>
                    <a:gd name="connsiteY17" fmla="*/ 4088991 h 4088991"/>
                    <a:gd name="connsiteX18" fmla="*/ 2612779 w 4018788"/>
                    <a:gd name="connsiteY18" fmla="*/ 4082406 h 4088991"/>
                    <a:gd name="connsiteX19" fmla="*/ 2612778 w 4018788"/>
                    <a:gd name="connsiteY19" fmla="*/ 4082405 h 4088991"/>
                    <a:gd name="connsiteX20" fmla="*/ 2462724 w 4018788"/>
                    <a:gd name="connsiteY20" fmla="*/ 4074828 h 4088991"/>
                    <a:gd name="connsiteX21" fmla="*/ 0 w 4018788"/>
                    <a:gd name="connsiteY21" fmla="*/ 1345791 h 4088991"/>
                    <a:gd name="connsiteX22" fmla="*/ 331089 w 4018788"/>
                    <a:gd name="connsiteY22" fmla="*/ 38219 h 408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18788" h="4088991">
                      <a:moveTo>
                        <a:pt x="354308" y="0"/>
                      </a:moveTo>
                      <a:lnTo>
                        <a:pt x="308013" y="90432"/>
                      </a:lnTo>
                      <a:cubicBezTo>
                        <a:pt x="42972" y="680142"/>
                        <a:pt x="262444" y="1386448"/>
                        <a:pt x="834417" y="1716677"/>
                      </a:cubicBezTo>
                      <a:cubicBezTo>
                        <a:pt x="1177601" y="1914814"/>
                        <a:pt x="1574585" y="1935359"/>
                        <a:pt x="1918949" y="1806825"/>
                      </a:cubicBezTo>
                      <a:lnTo>
                        <a:pt x="2018926" y="1763951"/>
                      </a:lnTo>
                      <a:lnTo>
                        <a:pt x="2031642" y="1758498"/>
                      </a:lnTo>
                      <a:cubicBezTo>
                        <a:pt x="2068460" y="1740575"/>
                        <a:pt x="2104482" y="1720850"/>
                        <a:pt x="2139562" y="1699363"/>
                      </a:cubicBezTo>
                      <a:lnTo>
                        <a:pt x="2188103" y="1666277"/>
                      </a:lnTo>
                      <a:lnTo>
                        <a:pt x="2246684" y="1638057"/>
                      </a:lnTo>
                      <a:cubicBezTo>
                        <a:pt x="2399293" y="1573509"/>
                        <a:pt x="2567078" y="1537815"/>
                        <a:pt x="2743200" y="1537815"/>
                      </a:cubicBezTo>
                      <a:cubicBezTo>
                        <a:pt x="2919322" y="1537815"/>
                        <a:pt x="3087107" y="1573509"/>
                        <a:pt x="3239717" y="1638057"/>
                      </a:cubicBezTo>
                      <a:lnTo>
                        <a:pt x="3298300" y="1666278"/>
                      </a:lnTo>
                      <a:lnTo>
                        <a:pt x="3346839" y="1699363"/>
                      </a:lnTo>
                      <a:cubicBezTo>
                        <a:pt x="3381919" y="1720850"/>
                        <a:pt x="3417941" y="1740575"/>
                        <a:pt x="3454759" y="1758498"/>
                      </a:cubicBezTo>
                      <a:lnTo>
                        <a:pt x="3467473" y="1763950"/>
                      </a:lnTo>
                      <a:lnTo>
                        <a:pt x="3554593" y="1829097"/>
                      </a:lnTo>
                      <a:cubicBezTo>
                        <a:pt x="3838089" y="2063059"/>
                        <a:pt x="4018788" y="2417129"/>
                        <a:pt x="4018788" y="2813403"/>
                      </a:cubicBezTo>
                      <a:cubicBezTo>
                        <a:pt x="4018788" y="3517891"/>
                        <a:pt x="3447688" y="4088991"/>
                        <a:pt x="2743200" y="4088991"/>
                      </a:cubicBezTo>
                      <a:cubicBezTo>
                        <a:pt x="2699170" y="4088991"/>
                        <a:pt x="2655660" y="4086760"/>
                        <a:pt x="2612779" y="4082406"/>
                      </a:cubicBezTo>
                      <a:lnTo>
                        <a:pt x="2612778" y="4082405"/>
                      </a:lnTo>
                      <a:lnTo>
                        <a:pt x="2462724" y="4074828"/>
                      </a:lnTo>
                      <a:cubicBezTo>
                        <a:pt x="1079448" y="3934349"/>
                        <a:pt x="0" y="2766130"/>
                        <a:pt x="0" y="1345791"/>
                      </a:cubicBezTo>
                      <a:cubicBezTo>
                        <a:pt x="0" y="872345"/>
                        <a:pt x="119939" y="426912"/>
                        <a:pt x="331089" y="38219"/>
                      </a:cubicBezTo>
                      <a:close/>
                    </a:path>
                  </a:pathLst>
                </a:custGeom>
                <a:solidFill>
                  <a:schemeClr val="bg1">
                    <a:lumMod val="95000"/>
                  </a:schemeClr>
                </a:solidFill>
                <a:ln w="57150">
                  <a:solidFill>
                    <a:schemeClr val="tx1">
                      <a:alpha val="5000"/>
                    </a:schemeClr>
                  </a:solidFill>
                </a:ln>
                <a:effectLst>
                  <a:outerShdw blurRad="317500" dist="1524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id="{2A992C96-46A4-54CF-2863-874BEEE2B659}"/>
                    </a:ext>
                  </a:extLst>
                </p:cNvPr>
                <p:cNvSpPr/>
                <p:nvPr/>
              </p:nvSpPr>
              <p:spPr>
                <a:xfrm>
                  <a:off x="3352800" y="2083209"/>
                  <a:ext cx="4018788" cy="4088991"/>
                </a:xfrm>
                <a:custGeom>
                  <a:avLst/>
                  <a:gdLst>
                    <a:gd name="connsiteX0" fmla="*/ 354308 w 4018788"/>
                    <a:gd name="connsiteY0" fmla="*/ 0 h 4088991"/>
                    <a:gd name="connsiteX1" fmla="*/ 308013 w 4018788"/>
                    <a:gd name="connsiteY1" fmla="*/ 90432 h 4088991"/>
                    <a:gd name="connsiteX2" fmla="*/ 834417 w 4018788"/>
                    <a:gd name="connsiteY2" fmla="*/ 1716677 h 4088991"/>
                    <a:gd name="connsiteX3" fmla="*/ 1918949 w 4018788"/>
                    <a:gd name="connsiteY3" fmla="*/ 1806825 h 4088991"/>
                    <a:gd name="connsiteX4" fmla="*/ 2018926 w 4018788"/>
                    <a:gd name="connsiteY4" fmla="*/ 1763951 h 4088991"/>
                    <a:gd name="connsiteX5" fmla="*/ 2031642 w 4018788"/>
                    <a:gd name="connsiteY5" fmla="*/ 1758498 h 4088991"/>
                    <a:gd name="connsiteX6" fmla="*/ 2139562 w 4018788"/>
                    <a:gd name="connsiteY6" fmla="*/ 1699363 h 4088991"/>
                    <a:gd name="connsiteX7" fmla="*/ 2188103 w 4018788"/>
                    <a:gd name="connsiteY7" fmla="*/ 1666277 h 4088991"/>
                    <a:gd name="connsiteX8" fmla="*/ 2246684 w 4018788"/>
                    <a:gd name="connsiteY8" fmla="*/ 1638057 h 4088991"/>
                    <a:gd name="connsiteX9" fmla="*/ 2743200 w 4018788"/>
                    <a:gd name="connsiteY9" fmla="*/ 1537815 h 4088991"/>
                    <a:gd name="connsiteX10" fmla="*/ 3239717 w 4018788"/>
                    <a:gd name="connsiteY10" fmla="*/ 1638057 h 4088991"/>
                    <a:gd name="connsiteX11" fmla="*/ 3298300 w 4018788"/>
                    <a:gd name="connsiteY11" fmla="*/ 1666278 h 4088991"/>
                    <a:gd name="connsiteX12" fmla="*/ 3346839 w 4018788"/>
                    <a:gd name="connsiteY12" fmla="*/ 1699363 h 4088991"/>
                    <a:gd name="connsiteX13" fmla="*/ 3454759 w 4018788"/>
                    <a:gd name="connsiteY13" fmla="*/ 1758498 h 4088991"/>
                    <a:gd name="connsiteX14" fmla="*/ 3467473 w 4018788"/>
                    <a:gd name="connsiteY14" fmla="*/ 1763950 h 4088991"/>
                    <a:gd name="connsiteX15" fmla="*/ 3554593 w 4018788"/>
                    <a:gd name="connsiteY15" fmla="*/ 1829097 h 4088991"/>
                    <a:gd name="connsiteX16" fmla="*/ 4018788 w 4018788"/>
                    <a:gd name="connsiteY16" fmla="*/ 2813403 h 4088991"/>
                    <a:gd name="connsiteX17" fmla="*/ 2743200 w 4018788"/>
                    <a:gd name="connsiteY17" fmla="*/ 4088991 h 4088991"/>
                    <a:gd name="connsiteX18" fmla="*/ 2612779 w 4018788"/>
                    <a:gd name="connsiteY18" fmla="*/ 4082406 h 4088991"/>
                    <a:gd name="connsiteX19" fmla="*/ 2612778 w 4018788"/>
                    <a:gd name="connsiteY19" fmla="*/ 4082405 h 4088991"/>
                    <a:gd name="connsiteX20" fmla="*/ 2462724 w 4018788"/>
                    <a:gd name="connsiteY20" fmla="*/ 4074828 h 4088991"/>
                    <a:gd name="connsiteX21" fmla="*/ 0 w 4018788"/>
                    <a:gd name="connsiteY21" fmla="*/ 1345791 h 4088991"/>
                    <a:gd name="connsiteX22" fmla="*/ 331089 w 4018788"/>
                    <a:gd name="connsiteY22" fmla="*/ 38219 h 408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18788" h="4088991">
                      <a:moveTo>
                        <a:pt x="354308" y="0"/>
                      </a:moveTo>
                      <a:lnTo>
                        <a:pt x="308013" y="90432"/>
                      </a:lnTo>
                      <a:cubicBezTo>
                        <a:pt x="42972" y="680142"/>
                        <a:pt x="262444" y="1386448"/>
                        <a:pt x="834417" y="1716677"/>
                      </a:cubicBezTo>
                      <a:cubicBezTo>
                        <a:pt x="1177601" y="1914814"/>
                        <a:pt x="1574585" y="1935359"/>
                        <a:pt x="1918949" y="1806825"/>
                      </a:cubicBezTo>
                      <a:lnTo>
                        <a:pt x="2018926" y="1763951"/>
                      </a:lnTo>
                      <a:lnTo>
                        <a:pt x="2031642" y="1758498"/>
                      </a:lnTo>
                      <a:cubicBezTo>
                        <a:pt x="2068460" y="1740575"/>
                        <a:pt x="2104482" y="1720850"/>
                        <a:pt x="2139562" y="1699363"/>
                      </a:cubicBezTo>
                      <a:lnTo>
                        <a:pt x="2188103" y="1666277"/>
                      </a:lnTo>
                      <a:lnTo>
                        <a:pt x="2246684" y="1638057"/>
                      </a:lnTo>
                      <a:cubicBezTo>
                        <a:pt x="2399293" y="1573509"/>
                        <a:pt x="2567078" y="1537815"/>
                        <a:pt x="2743200" y="1537815"/>
                      </a:cubicBezTo>
                      <a:cubicBezTo>
                        <a:pt x="2919322" y="1537815"/>
                        <a:pt x="3087107" y="1573509"/>
                        <a:pt x="3239717" y="1638057"/>
                      </a:cubicBezTo>
                      <a:lnTo>
                        <a:pt x="3298300" y="1666278"/>
                      </a:lnTo>
                      <a:lnTo>
                        <a:pt x="3346839" y="1699363"/>
                      </a:lnTo>
                      <a:cubicBezTo>
                        <a:pt x="3381919" y="1720850"/>
                        <a:pt x="3417941" y="1740575"/>
                        <a:pt x="3454759" y="1758498"/>
                      </a:cubicBezTo>
                      <a:lnTo>
                        <a:pt x="3467473" y="1763950"/>
                      </a:lnTo>
                      <a:lnTo>
                        <a:pt x="3554593" y="1829097"/>
                      </a:lnTo>
                      <a:cubicBezTo>
                        <a:pt x="3838089" y="2063059"/>
                        <a:pt x="4018788" y="2417129"/>
                        <a:pt x="4018788" y="2813403"/>
                      </a:cubicBezTo>
                      <a:cubicBezTo>
                        <a:pt x="4018788" y="3517891"/>
                        <a:pt x="3447688" y="4088991"/>
                        <a:pt x="2743200" y="4088991"/>
                      </a:cubicBezTo>
                      <a:cubicBezTo>
                        <a:pt x="2699170" y="4088991"/>
                        <a:pt x="2655660" y="4086760"/>
                        <a:pt x="2612779" y="4082406"/>
                      </a:cubicBezTo>
                      <a:lnTo>
                        <a:pt x="2612778" y="4082405"/>
                      </a:lnTo>
                      <a:lnTo>
                        <a:pt x="2462724" y="4074828"/>
                      </a:lnTo>
                      <a:cubicBezTo>
                        <a:pt x="1079448" y="3934349"/>
                        <a:pt x="0" y="2766130"/>
                        <a:pt x="0" y="1345791"/>
                      </a:cubicBezTo>
                      <a:cubicBezTo>
                        <a:pt x="0" y="872345"/>
                        <a:pt x="119939" y="426912"/>
                        <a:pt x="331089" y="38219"/>
                      </a:cubicBezTo>
                      <a:close/>
                    </a:path>
                  </a:pathLst>
                </a:custGeom>
                <a:solidFill>
                  <a:schemeClr val="bg1">
                    <a:lumMod val="95000"/>
                  </a:schemeClr>
                </a:solidFill>
                <a:ln w="57150">
                  <a:solidFill>
                    <a:schemeClr val="tx1">
                      <a:alpha val="5000"/>
                    </a:schemeClr>
                  </a:solidFill>
                </a:ln>
                <a:effectLst>
                  <a:innerShdw blurRad="762000">
                    <a:srgbClr val="00B0F0"/>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59" name="Graphic 58" descr="Lungs with solid fill">
              <a:extLst>
                <a:ext uri="{FF2B5EF4-FFF2-40B4-BE49-F238E27FC236}">
                  <a16:creationId xmlns:a16="http://schemas.microsoft.com/office/drawing/2014/main" id="{C2313283-9A0D-1160-7111-91639D1735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400000">
              <a:off x="4853871" y="2145397"/>
              <a:ext cx="914400" cy="914400"/>
            </a:xfrm>
            <a:prstGeom prst="rect">
              <a:avLst/>
            </a:prstGeom>
          </p:spPr>
        </p:pic>
        <p:pic>
          <p:nvPicPr>
            <p:cNvPr id="61" name="Graphic 60" descr="Magnifying glass with solid fill">
              <a:extLst>
                <a:ext uri="{FF2B5EF4-FFF2-40B4-BE49-F238E27FC236}">
                  <a16:creationId xmlns:a16="http://schemas.microsoft.com/office/drawing/2014/main" id="{1F5F2E7A-CF8B-008A-1FB8-CF96DBA56B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93331" y="2714132"/>
              <a:ext cx="914400" cy="914400"/>
            </a:xfrm>
            <a:prstGeom prst="rect">
              <a:avLst/>
            </a:prstGeom>
          </p:spPr>
        </p:pic>
        <p:pic>
          <p:nvPicPr>
            <p:cNvPr id="63" name="Graphic 62" descr="Microscope with solid fill">
              <a:extLst>
                <a:ext uri="{FF2B5EF4-FFF2-40B4-BE49-F238E27FC236}">
                  <a16:creationId xmlns:a16="http://schemas.microsoft.com/office/drawing/2014/main" id="{D9C8F2B7-3EB1-FA4A-7C36-9A6CE33E7D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7200000">
              <a:off x="5373192" y="3996667"/>
              <a:ext cx="914400" cy="914400"/>
            </a:xfrm>
            <a:prstGeom prst="rect">
              <a:avLst/>
            </a:prstGeom>
          </p:spPr>
        </p:pic>
        <p:sp>
          <p:nvSpPr>
            <p:cNvPr id="64" name="TextBox 63">
              <a:extLst>
                <a:ext uri="{FF2B5EF4-FFF2-40B4-BE49-F238E27FC236}">
                  <a16:creationId xmlns:a16="http://schemas.microsoft.com/office/drawing/2014/main" id="{3F6E93E0-C59E-C78A-53B8-7B8C57844072}"/>
                </a:ext>
              </a:extLst>
            </p:cNvPr>
            <p:cNvSpPr txBox="1"/>
            <p:nvPr/>
          </p:nvSpPr>
          <p:spPr>
            <a:xfrm>
              <a:off x="6322752" y="3387991"/>
              <a:ext cx="1222879" cy="307777"/>
            </a:xfrm>
            <a:prstGeom prst="rect">
              <a:avLst/>
            </a:prstGeom>
            <a:noFill/>
          </p:spPr>
          <p:txBody>
            <a:bodyPr wrap="square" rtlCol="0">
              <a:spAutoFit/>
            </a:bodyPr>
            <a:lstStyle/>
            <a:p>
              <a:pPr algn="ctr"/>
              <a:r>
                <a:rPr lang="en-US" sz="1400" dirty="0">
                  <a:effectLst>
                    <a:outerShdw blurRad="76200" dist="63500" dir="2700000" algn="tl" rotWithShape="0">
                      <a:prstClr val="black">
                        <a:alpha val="40000"/>
                      </a:prstClr>
                    </a:outerShdw>
                  </a:effectLst>
                </a:rPr>
                <a:t>RESEARCH</a:t>
              </a:r>
            </a:p>
          </p:txBody>
        </p:sp>
        <p:sp>
          <p:nvSpPr>
            <p:cNvPr id="65" name="TextBox 64">
              <a:extLst>
                <a:ext uri="{FF2B5EF4-FFF2-40B4-BE49-F238E27FC236}">
                  <a16:creationId xmlns:a16="http://schemas.microsoft.com/office/drawing/2014/main" id="{7716E960-E3E4-16D1-37F3-A4C4A8D6AB41}"/>
                </a:ext>
              </a:extLst>
            </p:cNvPr>
            <p:cNvSpPr txBox="1"/>
            <p:nvPr/>
          </p:nvSpPr>
          <p:spPr>
            <a:xfrm rot="7200000">
              <a:off x="4651651" y="3883010"/>
              <a:ext cx="1222879" cy="523220"/>
            </a:xfrm>
            <a:prstGeom prst="rect">
              <a:avLst/>
            </a:prstGeom>
            <a:noFill/>
          </p:spPr>
          <p:txBody>
            <a:bodyPr wrap="square" rtlCol="0">
              <a:spAutoFit/>
            </a:bodyPr>
            <a:lstStyle/>
            <a:p>
              <a:pPr algn="ctr"/>
              <a:r>
                <a:rPr lang="en-US" sz="1400" dirty="0">
                  <a:effectLst>
                    <a:outerShdw blurRad="76200" dist="63500" dir="2700000" algn="tl" rotWithShape="0">
                      <a:prstClr val="black">
                        <a:alpha val="40000"/>
                      </a:prstClr>
                    </a:outerShdw>
                  </a:effectLst>
                </a:rPr>
                <a:t>DATA</a:t>
              </a:r>
            </a:p>
            <a:p>
              <a:pPr algn="ctr"/>
              <a:r>
                <a:rPr lang="en-US" sz="1400" dirty="0">
                  <a:effectLst>
                    <a:outerShdw blurRad="76200" dist="63500" dir="2700000" algn="tl" rotWithShape="0">
                      <a:prstClr val="black">
                        <a:alpha val="40000"/>
                      </a:prstClr>
                    </a:outerShdw>
                  </a:effectLst>
                </a:rPr>
                <a:t>ANALYSIS</a:t>
              </a:r>
            </a:p>
          </p:txBody>
        </p:sp>
        <p:sp>
          <p:nvSpPr>
            <p:cNvPr id="66" name="TextBox 65">
              <a:extLst>
                <a:ext uri="{FF2B5EF4-FFF2-40B4-BE49-F238E27FC236}">
                  <a16:creationId xmlns:a16="http://schemas.microsoft.com/office/drawing/2014/main" id="{1EE4B75C-ACAC-E65D-7574-BEA8F42B19B3}"/>
                </a:ext>
              </a:extLst>
            </p:cNvPr>
            <p:cNvSpPr txBox="1"/>
            <p:nvPr/>
          </p:nvSpPr>
          <p:spPr>
            <a:xfrm rot="14400000">
              <a:off x="5122224" y="2172521"/>
              <a:ext cx="1222879" cy="307777"/>
            </a:xfrm>
            <a:prstGeom prst="rect">
              <a:avLst/>
            </a:prstGeom>
            <a:noFill/>
          </p:spPr>
          <p:txBody>
            <a:bodyPr wrap="square" rtlCol="0">
              <a:spAutoFit/>
            </a:bodyPr>
            <a:lstStyle/>
            <a:p>
              <a:pPr algn="ctr"/>
              <a:r>
                <a:rPr lang="en-US" sz="1400" dirty="0">
                  <a:effectLst>
                    <a:outerShdw blurRad="76200" dist="63500" dir="2700000" algn="tl" rotWithShape="0">
                      <a:prstClr val="black">
                        <a:alpha val="40000"/>
                      </a:prstClr>
                    </a:outerShdw>
                  </a:effectLst>
                </a:rPr>
                <a:t>RESULT</a:t>
              </a:r>
            </a:p>
          </p:txBody>
        </p:sp>
      </p:grpSp>
      <p:sp>
        <p:nvSpPr>
          <p:cNvPr id="72" name="TextBox 71">
            <a:extLst>
              <a:ext uri="{FF2B5EF4-FFF2-40B4-BE49-F238E27FC236}">
                <a16:creationId xmlns:a16="http://schemas.microsoft.com/office/drawing/2014/main" id="{AE998550-CB05-0E86-0A6E-0529126F77E9}"/>
              </a:ext>
            </a:extLst>
          </p:cNvPr>
          <p:cNvSpPr txBox="1"/>
          <p:nvPr/>
        </p:nvSpPr>
        <p:spPr>
          <a:xfrm>
            <a:off x="5369721" y="2283822"/>
            <a:ext cx="2106494" cy="2492990"/>
          </a:xfrm>
          <a:prstGeom prst="rect">
            <a:avLst/>
          </a:prstGeom>
          <a:noFill/>
        </p:spPr>
        <p:txBody>
          <a:bodyPr wrap="square" rtlCol="0">
            <a:spAutoFit/>
          </a:bodyPr>
          <a:lstStyle/>
          <a:p>
            <a:r>
              <a:rPr lang="en-US" sz="2400" dirty="0">
                <a:solidFill>
                  <a:schemeClr val="bg1"/>
                </a:solidFill>
                <a:latin typeface="Lilita One" panose="02000000000000000000" pitchFamily="2" charset="0"/>
              </a:rPr>
              <a:t>YOUR TEXT HERE1:</a:t>
            </a:r>
          </a:p>
          <a:p>
            <a:pPr algn="just"/>
            <a:r>
              <a:rPr lang="en-US" sz="1200" dirty="0">
                <a:solidFill>
                  <a:schemeClr val="bg1">
                    <a:lumMod val="95000"/>
                  </a:schemeClr>
                </a:solidFill>
              </a:rPr>
              <a:t>Nature is an integral part of our lives. It is the source of all life on earth and it is the most beautiful thing that we can ever witness. Nature is not just about trees, flowers, animals and birds; </a:t>
            </a:r>
          </a:p>
          <a:p>
            <a:endParaRPr lang="en-US" sz="2400" dirty="0">
              <a:solidFill>
                <a:schemeClr val="bg1"/>
              </a:solidFill>
              <a:latin typeface="Lilita One" panose="02000000000000000000" pitchFamily="2" charset="0"/>
            </a:endParaRPr>
          </a:p>
        </p:txBody>
      </p:sp>
      <p:sp>
        <p:nvSpPr>
          <p:cNvPr id="5" name="Rectangle: Rounded Corners 4">
            <a:extLst>
              <a:ext uri="{FF2B5EF4-FFF2-40B4-BE49-F238E27FC236}">
                <a16:creationId xmlns:a16="http://schemas.microsoft.com/office/drawing/2014/main" id="{656FC992-F851-E597-401E-6742AC55CAA6}"/>
              </a:ext>
            </a:extLst>
          </p:cNvPr>
          <p:cNvSpPr/>
          <p:nvPr/>
        </p:nvSpPr>
        <p:spPr>
          <a:xfrm>
            <a:off x="5233251" y="1790700"/>
            <a:ext cx="3810830" cy="3276600"/>
          </a:xfrm>
          <a:prstGeom prst="roundRect">
            <a:avLst/>
          </a:prstGeom>
          <a:no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41352157-6A9D-F028-2F9E-EDF85FFF0043}"/>
              </a:ext>
            </a:extLst>
          </p:cNvPr>
          <p:cNvSpPr/>
          <p:nvPr/>
        </p:nvSpPr>
        <p:spPr>
          <a:xfrm>
            <a:off x="7631762" y="0"/>
            <a:ext cx="3392966" cy="6858000"/>
          </a:xfrm>
          <a:prstGeom prst="roundRect">
            <a:avLst>
              <a:gd name="adj" fmla="val 0"/>
            </a:avLst>
          </a:prstGeom>
          <a:solidFill>
            <a:srgbClr val="011936"/>
          </a:solidFill>
          <a:ln w="19050">
            <a:noFill/>
          </a:ln>
          <a:effectLst>
            <a:outerShdw blurRad="317500" dist="152400" dir="8100000" algn="tr" rotWithShape="0">
              <a:prstClr val="black">
                <a:alpha val="8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451EAC6-5FC9-A10E-BE8A-73B8D731A614}"/>
              </a:ext>
            </a:extLst>
          </p:cNvPr>
          <p:cNvGrpSpPr/>
          <p:nvPr/>
        </p:nvGrpSpPr>
        <p:grpSpPr>
          <a:xfrm>
            <a:off x="7863817" y="1631894"/>
            <a:ext cx="2928856" cy="15803192"/>
            <a:chOff x="7863817" y="-4356775"/>
            <a:chExt cx="2928856" cy="15803192"/>
          </a:xfrm>
        </p:grpSpPr>
        <p:pic>
          <p:nvPicPr>
            <p:cNvPr id="2" name="Picture 1">
              <a:extLst>
                <a:ext uri="{FF2B5EF4-FFF2-40B4-BE49-F238E27FC236}">
                  <a16:creationId xmlns:a16="http://schemas.microsoft.com/office/drawing/2014/main" id="{F5A4076E-E6D8-3E37-6FDF-8C4732D7F37F}"/>
                </a:ext>
              </a:extLst>
            </p:cNvPr>
            <p:cNvPicPr>
              <a:picLocks noChangeAspect="1"/>
            </p:cNvPicPr>
            <p:nvPr/>
          </p:nvPicPr>
          <p:blipFill rotWithShape="1">
            <a:blip r:embed="rId8">
              <a:extLst>
                <a:ext uri="{28A0092B-C50C-407E-A947-70E740481C1C}">
                  <a14:useLocalDpi xmlns:a14="http://schemas.microsoft.com/office/drawing/2010/main" val="0"/>
                </a:ext>
              </a:extLst>
            </a:blip>
            <a:srcRect t="5556" b="5556"/>
            <a:stretch/>
          </p:blipFill>
          <p:spPr>
            <a:xfrm>
              <a:off x="7865706" y="1499468"/>
              <a:ext cx="2925078" cy="3900104"/>
            </a:xfrm>
            <a:prstGeom prst="rect">
              <a:avLst/>
            </a:prstGeom>
            <a:ln>
              <a:noFill/>
            </a:ln>
            <a:effectLst>
              <a:outerShdw blurRad="190500" algn="tl" rotWithShape="0">
                <a:srgbClr val="000000">
                  <a:alpha val="70000"/>
                </a:srgbClr>
              </a:outerShdw>
            </a:effectLst>
          </p:spPr>
        </p:pic>
        <p:pic>
          <p:nvPicPr>
            <p:cNvPr id="24" name="Picture 23">
              <a:extLst>
                <a:ext uri="{FF2B5EF4-FFF2-40B4-BE49-F238E27FC236}">
                  <a16:creationId xmlns:a16="http://schemas.microsoft.com/office/drawing/2014/main" id="{3B3D22BA-B02F-4C57-9A11-932DD423D00C}"/>
                </a:ext>
              </a:extLst>
            </p:cNvPr>
            <p:cNvPicPr>
              <a:picLocks noChangeAspect="1"/>
            </p:cNvPicPr>
            <p:nvPr/>
          </p:nvPicPr>
          <p:blipFill rotWithShape="1">
            <a:blip r:embed="rId9">
              <a:extLst>
                <a:ext uri="{28A0092B-C50C-407E-A947-70E740481C1C}">
                  <a14:useLocalDpi xmlns:a14="http://schemas.microsoft.com/office/drawing/2010/main" val="0"/>
                </a:ext>
              </a:extLst>
            </a:blip>
            <a:srcRect l="6974" r="12560"/>
            <a:stretch/>
          </p:blipFill>
          <p:spPr>
            <a:xfrm rot="5400000">
              <a:off x="7499445" y="-3991015"/>
              <a:ext cx="3657600" cy="292608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62B8522D-CC10-4075-7091-221E790A92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3817" y="7788817"/>
              <a:ext cx="2928856" cy="3657600"/>
            </a:xfrm>
            <a:prstGeom prst="roundRect">
              <a:avLst>
                <a:gd name="adj" fmla="val 6261"/>
              </a:avLst>
            </a:prstGeom>
          </p:spPr>
        </p:pic>
      </p:grpSp>
    </p:spTree>
    <p:extLst>
      <p:ext uri="{BB962C8B-B14F-4D97-AF65-F5344CB8AC3E}">
        <p14:creationId xmlns:p14="http://schemas.microsoft.com/office/powerpoint/2010/main" val="1716390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14:bounceEnd="50000">
                                          <p:cBhvr additive="base">
                                            <p:cTn id="7" dur="2000" fill="hold"/>
                                            <p:tgtEl>
                                              <p:spTgt spid="69"/>
                                            </p:tgtEl>
                                            <p:attrNameLst>
                                              <p:attrName>ppt_x</p:attrName>
                                            </p:attrNameLst>
                                          </p:cBhvr>
                                          <p:tavLst>
                                            <p:tav tm="0">
                                              <p:val>
                                                <p:strVal val="#ppt_x"/>
                                              </p:val>
                                            </p:tav>
                                            <p:tav tm="100000">
                                              <p:val>
                                                <p:strVal val="#ppt_x"/>
                                              </p:val>
                                            </p:tav>
                                          </p:tavLst>
                                        </p:anim>
                                        <p:anim calcmode="lin" valueType="num" p14:bounceEnd="50000">
                                          <p:cBhvr additive="base">
                                            <p:cTn id="8" dur="2000" fill="hold"/>
                                            <p:tgtEl>
                                              <p:spTgt spid="6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50000">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14:bounceEnd="50000">
                                          <p:cBhvr additive="base">
                                            <p:cTn id="11" dur="2000" fill="hold"/>
                                            <p:tgtEl>
                                              <p:spTgt spid="67"/>
                                            </p:tgtEl>
                                            <p:attrNameLst>
                                              <p:attrName>ppt_x</p:attrName>
                                            </p:attrNameLst>
                                          </p:cBhvr>
                                          <p:tavLst>
                                            <p:tav tm="0">
                                              <p:val>
                                                <p:strVal val="#ppt_x"/>
                                              </p:val>
                                            </p:tav>
                                            <p:tav tm="100000">
                                              <p:val>
                                                <p:strVal val="#ppt_x"/>
                                              </p:val>
                                            </p:tav>
                                          </p:tavLst>
                                        </p:anim>
                                        <p:anim calcmode="lin" valueType="num" p14:bounceEnd="50000">
                                          <p:cBhvr additive="base">
                                            <p:cTn id="12" dur="2000" fill="hold"/>
                                            <p:tgtEl>
                                              <p:spTgt spid="6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0000">
                                      <p:stCondLst>
                                        <p:cond delay="0"/>
                                      </p:stCondLst>
                                      <p:childTnLst>
                                        <p:set>
                                          <p:cBhvr>
                                            <p:cTn id="14" dur="1" fill="hold">
                                              <p:stCondLst>
                                                <p:cond delay="0"/>
                                              </p:stCondLst>
                                            </p:cTn>
                                            <p:tgtEl>
                                              <p:spTgt spid="72"/>
                                            </p:tgtEl>
                                            <p:attrNameLst>
                                              <p:attrName>style.visibility</p:attrName>
                                            </p:attrNameLst>
                                          </p:cBhvr>
                                          <p:to>
                                            <p:strVal val="visible"/>
                                          </p:to>
                                        </p:set>
                                        <p:anim calcmode="lin" valueType="num" p14:bounceEnd="50000">
                                          <p:cBhvr additive="base">
                                            <p:cTn id="15" dur="2000" fill="hold"/>
                                            <p:tgtEl>
                                              <p:spTgt spid="72"/>
                                            </p:tgtEl>
                                            <p:attrNameLst>
                                              <p:attrName>ppt_x</p:attrName>
                                            </p:attrNameLst>
                                          </p:cBhvr>
                                          <p:tavLst>
                                            <p:tav tm="0">
                                              <p:val>
                                                <p:strVal val="#ppt_x"/>
                                              </p:val>
                                            </p:tav>
                                            <p:tav tm="100000">
                                              <p:val>
                                                <p:strVal val="#ppt_x"/>
                                              </p:val>
                                            </p:tav>
                                          </p:tavLst>
                                        </p:anim>
                                        <p:anim calcmode="lin" valueType="num" p14:bounceEnd="50000">
                                          <p:cBhvr additive="base">
                                            <p:cTn id="16" dur="2000" fill="hold"/>
                                            <p:tgtEl>
                                              <p:spTgt spid="7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50000">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14:bounceEnd="50000">
                                          <p:cBhvr additive="base">
                                            <p:cTn id="19" dur="20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20" dur="20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50000">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14:bounceEnd="50000">
                                          <p:cBhvr additive="base">
                                            <p:cTn id="23" dur="2000" fill="hold"/>
                                            <p:tgtEl>
                                              <p:spTgt spid="71"/>
                                            </p:tgtEl>
                                            <p:attrNameLst>
                                              <p:attrName>ppt_x</p:attrName>
                                            </p:attrNameLst>
                                          </p:cBhvr>
                                          <p:tavLst>
                                            <p:tav tm="0">
                                              <p:val>
                                                <p:strVal val="#ppt_x"/>
                                              </p:val>
                                            </p:tav>
                                            <p:tav tm="100000">
                                              <p:val>
                                                <p:strVal val="#ppt_x"/>
                                              </p:val>
                                            </p:tav>
                                          </p:tavLst>
                                        </p:anim>
                                        <p:anim calcmode="lin" valueType="num" p14:bounceEnd="50000">
                                          <p:cBhvr additive="base">
                                            <p:cTn id="24" dur="2000" fill="hold"/>
                                            <p:tgtEl>
                                              <p:spTgt spid="7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14:presetBounceEnd="50000">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14:bounceEnd="50000">
                                          <p:cBhvr additive="base">
                                            <p:cTn id="27" dur="2000" fill="hold"/>
                                            <p:tgtEl>
                                              <p:spTgt spid="12"/>
                                            </p:tgtEl>
                                            <p:attrNameLst>
                                              <p:attrName>ppt_x</p:attrName>
                                            </p:attrNameLst>
                                          </p:cBhvr>
                                          <p:tavLst>
                                            <p:tav tm="0">
                                              <p:val>
                                                <p:strVal val="#ppt_x"/>
                                              </p:val>
                                            </p:tav>
                                            <p:tav tm="100000">
                                              <p:val>
                                                <p:strVal val="#ppt_x"/>
                                              </p:val>
                                            </p:tav>
                                          </p:tavLst>
                                        </p:anim>
                                        <p:anim calcmode="lin" valueType="num" p14:bounceEnd="50000">
                                          <p:cBhvr additive="base">
                                            <p:cTn id="28" dur="2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2" grpId="0"/>
          <p:bldP spid="5" grpId="0" animBg="1"/>
          <p:bldP spid="7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2000" fill="hold"/>
                                            <p:tgtEl>
                                              <p:spTgt spid="69"/>
                                            </p:tgtEl>
                                            <p:attrNameLst>
                                              <p:attrName>ppt_x</p:attrName>
                                            </p:attrNameLst>
                                          </p:cBhvr>
                                          <p:tavLst>
                                            <p:tav tm="0">
                                              <p:val>
                                                <p:strVal val="#ppt_x"/>
                                              </p:val>
                                            </p:tav>
                                            <p:tav tm="100000">
                                              <p:val>
                                                <p:strVal val="#ppt_x"/>
                                              </p:val>
                                            </p:tav>
                                          </p:tavLst>
                                        </p:anim>
                                        <p:anim calcmode="lin" valueType="num">
                                          <p:cBhvr additive="base">
                                            <p:cTn id="8" dur="2000" fill="hold"/>
                                            <p:tgtEl>
                                              <p:spTgt spid="6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2000" fill="hold"/>
                                            <p:tgtEl>
                                              <p:spTgt spid="67"/>
                                            </p:tgtEl>
                                            <p:attrNameLst>
                                              <p:attrName>ppt_x</p:attrName>
                                            </p:attrNameLst>
                                          </p:cBhvr>
                                          <p:tavLst>
                                            <p:tav tm="0">
                                              <p:val>
                                                <p:strVal val="#ppt_x"/>
                                              </p:val>
                                            </p:tav>
                                            <p:tav tm="100000">
                                              <p:val>
                                                <p:strVal val="#ppt_x"/>
                                              </p:val>
                                            </p:tav>
                                          </p:tavLst>
                                        </p:anim>
                                        <p:anim calcmode="lin" valueType="num">
                                          <p:cBhvr additive="base">
                                            <p:cTn id="12" dur="2000" fill="hold"/>
                                            <p:tgtEl>
                                              <p:spTgt spid="6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anim calcmode="lin" valueType="num">
                                          <p:cBhvr additive="base">
                                            <p:cTn id="15" dur="2000" fill="hold"/>
                                            <p:tgtEl>
                                              <p:spTgt spid="72"/>
                                            </p:tgtEl>
                                            <p:attrNameLst>
                                              <p:attrName>ppt_x</p:attrName>
                                            </p:attrNameLst>
                                          </p:cBhvr>
                                          <p:tavLst>
                                            <p:tav tm="0">
                                              <p:val>
                                                <p:strVal val="#ppt_x"/>
                                              </p:val>
                                            </p:tav>
                                            <p:tav tm="100000">
                                              <p:val>
                                                <p:strVal val="#ppt_x"/>
                                              </p:val>
                                            </p:tav>
                                          </p:tavLst>
                                        </p:anim>
                                        <p:anim calcmode="lin" valueType="num">
                                          <p:cBhvr additive="base">
                                            <p:cTn id="16" dur="2000" fill="hold"/>
                                            <p:tgtEl>
                                              <p:spTgt spid="7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000" fill="hold"/>
                                            <p:tgtEl>
                                              <p:spTgt spid="10"/>
                                            </p:tgtEl>
                                            <p:attrNameLst>
                                              <p:attrName>ppt_x</p:attrName>
                                            </p:attrNameLst>
                                          </p:cBhvr>
                                          <p:tavLst>
                                            <p:tav tm="0">
                                              <p:val>
                                                <p:strVal val="#ppt_x"/>
                                              </p:val>
                                            </p:tav>
                                            <p:tav tm="100000">
                                              <p:val>
                                                <p:strVal val="#ppt_x"/>
                                              </p:val>
                                            </p:tav>
                                          </p:tavLst>
                                        </p:anim>
                                        <p:anim calcmode="lin" valueType="num">
                                          <p:cBhvr additive="base">
                                            <p:cTn id="20" dur="20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2000" fill="hold"/>
                                            <p:tgtEl>
                                              <p:spTgt spid="11"/>
                                            </p:tgtEl>
                                            <p:attrNameLst>
                                              <p:attrName>ppt_x</p:attrName>
                                            </p:attrNameLst>
                                          </p:cBhvr>
                                          <p:tavLst>
                                            <p:tav tm="0">
                                              <p:val>
                                                <p:strVal val="#ppt_x"/>
                                              </p:val>
                                            </p:tav>
                                            <p:tav tm="100000">
                                              <p:val>
                                                <p:strVal val="#ppt_x"/>
                                              </p:val>
                                            </p:tav>
                                          </p:tavLst>
                                        </p:anim>
                                        <p:anim calcmode="lin" valueType="num">
                                          <p:cBhvr additive="base">
                                            <p:cTn id="24" dur="20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2000" fill="hold"/>
                                            <p:tgtEl>
                                              <p:spTgt spid="5"/>
                                            </p:tgtEl>
                                            <p:attrNameLst>
                                              <p:attrName>ppt_x</p:attrName>
                                            </p:attrNameLst>
                                          </p:cBhvr>
                                          <p:tavLst>
                                            <p:tav tm="0">
                                              <p:val>
                                                <p:strVal val="#ppt_x"/>
                                              </p:val>
                                            </p:tav>
                                            <p:tav tm="100000">
                                              <p:val>
                                                <p:strVal val="#ppt_x"/>
                                              </p:val>
                                            </p:tav>
                                          </p:tavLst>
                                        </p:anim>
                                        <p:anim calcmode="lin" valueType="num">
                                          <p:cBhvr additive="base">
                                            <p:cTn id="28" dur="20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anim calcmode="lin" valueType="num">
                                          <p:cBhvr additive="base">
                                            <p:cTn id="31" dur="2000" fill="hold"/>
                                            <p:tgtEl>
                                              <p:spTgt spid="71"/>
                                            </p:tgtEl>
                                            <p:attrNameLst>
                                              <p:attrName>ppt_x</p:attrName>
                                            </p:attrNameLst>
                                          </p:cBhvr>
                                          <p:tavLst>
                                            <p:tav tm="0">
                                              <p:val>
                                                <p:strVal val="#ppt_x"/>
                                              </p:val>
                                            </p:tav>
                                            <p:tav tm="100000">
                                              <p:val>
                                                <p:strVal val="#ppt_x"/>
                                              </p:val>
                                            </p:tav>
                                          </p:tavLst>
                                        </p:anim>
                                        <p:anim calcmode="lin" valueType="num">
                                          <p:cBhvr additive="base">
                                            <p:cTn id="32" dur="2000" fill="hold"/>
                                            <p:tgtEl>
                                              <p:spTgt spid="7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2000" fill="hold"/>
                                            <p:tgtEl>
                                              <p:spTgt spid="12"/>
                                            </p:tgtEl>
                                            <p:attrNameLst>
                                              <p:attrName>ppt_x</p:attrName>
                                            </p:attrNameLst>
                                          </p:cBhvr>
                                          <p:tavLst>
                                            <p:tav tm="0">
                                              <p:val>
                                                <p:strVal val="#ppt_x"/>
                                              </p:val>
                                            </p:tav>
                                            <p:tav tm="100000">
                                              <p:val>
                                                <p:strVal val="#ppt_x"/>
                                              </p:val>
                                            </p:tav>
                                          </p:tavLst>
                                        </p:anim>
                                        <p:anim calcmode="lin" valueType="num">
                                          <p:cBhvr additive="base">
                                            <p:cTn id="36" dur="2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2" grpId="0"/>
          <p:bldP spid="10" grpId="0"/>
          <p:bldP spid="11" grpId="0" animBg="1"/>
          <p:bldP spid="5" grpId="0" animBg="1"/>
          <p:bldP spid="71"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899537-EF97-18C2-8019-C9FED754BBFC}"/>
              </a:ext>
            </a:extLst>
          </p:cNvPr>
          <p:cNvSpPr/>
          <p:nvPr/>
        </p:nvSpPr>
        <p:spPr>
          <a:xfrm rot="16200000">
            <a:off x="4346945" y="-4369528"/>
            <a:ext cx="3498111" cy="12191999"/>
          </a:xfrm>
          <a:prstGeom prst="rect">
            <a:avLst/>
          </a:prstGeom>
          <a:solidFill>
            <a:srgbClr val="01193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210EE26-4B8C-952A-941A-A2BC4920EA7A}"/>
              </a:ext>
            </a:extLst>
          </p:cNvPr>
          <p:cNvSpPr/>
          <p:nvPr/>
        </p:nvSpPr>
        <p:spPr>
          <a:xfrm rot="5400000">
            <a:off x="4329283" y="-995522"/>
            <a:ext cx="3498112" cy="12227325"/>
          </a:xfrm>
          <a:prstGeom prst="rect">
            <a:avLst/>
          </a:prstGeom>
          <a:solidFill>
            <a:srgbClr val="207B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D9B2E7C1-6D9D-2492-0480-C7E7948A3399}"/>
              </a:ext>
            </a:extLst>
          </p:cNvPr>
          <p:cNvSpPr/>
          <p:nvPr/>
        </p:nvSpPr>
        <p:spPr>
          <a:xfrm>
            <a:off x="709016" y="1143000"/>
            <a:ext cx="10109860" cy="4572000"/>
          </a:xfrm>
          <a:prstGeom prst="roundRect">
            <a:avLst/>
          </a:prstGeom>
          <a:gradFill>
            <a:gsLst>
              <a:gs pos="12000">
                <a:srgbClr val="1D74FF"/>
              </a:gs>
              <a:gs pos="100000">
                <a:srgbClr val="39C4FE"/>
              </a:gs>
            </a:gsLst>
            <a:lin ang="18900000" scaled="1"/>
          </a:gradFill>
          <a:ln>
            <a:noFill/>
          </a:ln>
          <a:effectLst>
            <a:outerShdw blurRad="762000" dist="152400" dir="8100000" algn="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Circle">
            <a:extLst>
              <a:ext uri="{FF2B5EF4-FFF2-40B4-BE49-F238E27FC236}">
                <a16:creationId xmlns:a16="http://schemas.microsoft.com/office/drawing/2014/main" id="{485A5618-9A7D-D559-A940-A6203E4CE8B5}"/>
              </a:ext>
            </a:extLst>
          </p:cNvPr>
          <p:cNvGrpSpPr/>
          <p:nvPr/>
        </p:nvGrpSpPr>
        <p:grpSpPr>
          <a:xfrm rot="14400000">
            <a:off x="1064699" y="1485899"/>
            <a:ext cx="3886200" cy="3886200"/>
            <a:chOff x="4038600" y="1485900"/>
            <a:chExt cx="4114800" cy="3886200"/>
          </a:xfrm>
        </p:grpSpPr>
        <p:grpSp>
          <p:nvGrpSpPr>
            <p:cNvPr id="57" name="Group 56">
              <a:extLst>
                <a:ext uri="{FF2B5EF4-FFF2-40B4-BE49-F238E27FC236}">
                  <a16:creationId xmlns:a16="http://schemas.microsoft.com/office/drawing/2014/main" id="{46BD536F-844E-1E9E-2865-0D09F267058A}"/>
                </a:ext>
              </a:extLst>
            </p:cNvPr>
            <p:cNvGrpSpPr/>
            <p:nvPr/>
          </p:nvGrpSpPr>
          <p:grpSpPr>
            <a:xfrm rot="1800000">
              <a:off x="4038600" y="1485900"/>
              <a:ext cx="4114800" cy="3886200"/>
              <a:chOff x="3352800" y="685800"/>
              <a:chExt cx="5486400" cy="5486400"/>
            </a:xfrm>
          </p:grpSpPr>
          <p:sp>
            <p:nvSpPr>
              <p:cNvPr id="23" name="Freeform: Shape 22">
                <a:extLst>
                  <a:ext uri="{FF2B5EF4-FFF2-40B4-BE49-F238E27FC236}">
                    <a16:creationId xmlns:a16="http://schemas.microsoft.com/office/drawing/2014/main" id="{4CEE1D8A-2966-DC28-CF08-8F740AEBB826}"/>
                  </a:ext>
                </a:extLst>
              </p:cNvPr>
              <p:cNvSpPr/>
              <p:nvPr/>
            </p:nvSpPr>
            <p:spPr>
              <a:xfrm>
                <a:off x="8430951" y="1994419"/>
                <a:ext cx="53949" cy="88801"/>
              </a:xfrm>
              <a:custGeom>
                <a:avLst/>
                <a:gdLst>
                  <a:gd name="connsiteX0" fmla="*/ 0 w 53949"/>
                  <a:gd name="connsiteY0" fmla="*/ 0 h 88801"/>
                  <a:gd name="connsiteX1" fmla="*/ 40731 w 53949"/>
                  <a:gd name="connsiteY1" fmla="*/ 62982 h 88801"/>
                  <a:gd name="connsiteX2" fmla="*/ 53949 w 53949"/>
                  <a:gd name="connsiteY2" fmla="*/ 88801 h 88801"/>
                  <a:gd name="connsiteX3" fmla="*/ 0 w 53949"/>
                  <a:gd name="connsiteY3" fmla="*/ 0 h 88801"/>
                </a:gdLst>
                <a:ahLst/>
                <a:cxnLst>
                  <a:cxn ang="0">
                    <a:pos x="connsiteX0" y="connsiteY0"/>
                  </a:cxn>
                  <a:cxn ang="0">
                    <a:pos x="connsiteX1" y="connsiteY1"/>
                  </a:cxn>
                  <a:cxn ang="0">
                    <a:pos x="connsiteX2" y="connsiteY2"/>
                  </a:cxn>
                  <a:cxn ang="0">
                    <a:pos x="connsiteX3" y="connsiteY3"/>
                  </a:cxn>
                </a:cxnLst>
                <a:rect l="l" t="t" r="r" b="b"/>
                <a:pathLst>
                  <a:path w="53949" h="88801">
                    <a:moveTo>
                      <a:pt x="0" y="0"/>
                    </a:moveTo>
                    <a:lnTo>
                      <a:pt x="40731" y="62982"/>
                    </a:lnTo>
                    <a:lnTo>
                      <a:pt x="53949" y="88801"/>
                    </a:lnTo>
                    <a:lnTo>
                      <a:pt x="0" y="0"/>
                    </a:lnTo>
                    <a:close/>
                  </a:path>
                </a:pathLst>
              </a:custGeom>
              <a:solidFill>
                <a:schemeClr val="bg1">
                  <a:lumMod val="95000"/>
                </a:schemeClr>
              </a:solidFill>
              <a:ln w="57150">
                <a:solidFill>
                  <a:schemeClr val="tx1">
                    <a:alpha val="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98F6F3FE-22B3-9647-9D0F-4B18EFAE9AE8}"/>
                  </a:ext>
                </a:extLst>
              </p:cNvPr>
              <p:cNvSpPr/>
              <p:nvPr/>
            </p:nvSpPr>
            <p:spPr>
              <a:xfrm>
                <a:off x="3707108" y="1994443"/>
                <a:ext cx="53926" cy="88766"/>
              </a:xfrm>
              <a:custGeom>
                <a:avLst/>
                <a:gdLst>
                  <a:gd name="connsiteX0" fmla="*/ 53926 w 53926"/>
                  <a:gd name="connsiteY0" fmla="*/ 0 h 88766"/>
                  <a:gd name="connsiteX1" fmla="*/ 0 w 53926"/>
                  <a:gd name="connsiteY1" fmla="*/ 88766 h 88766"/>
                  <a:gd name="connsiteX2" fmla="*/ 13212 w 53926"/>
                  <a:gd name="connsiteY2" fmla="*/ 62957 h 88766"/>
                  <a:gd name="connsiteX3" fmla="*/ 53926 w 53926"/>
                  <a:gd name="connsiteY3" fmla="*/ 0 h 88766"/>
                </a:gdLst>
                <a:ahLst/>
                <a:cxnLst>
                  <a:cxn ang="0">
                    <a:pos x="connsiteX0" y="connsiteY0"/>
                  </a:cxn>
                  <a:cxn ang="0">
                    <a:pos x="connsiteX1" y="connsiteY1"/>
                  </a:cxn>
                  <a:cxn ang="0">
                    <a:pos x="connsiteX2" y="connsiteY2"/>
                  </a:cxn>
                  <a:cxn ang="0">
                    <a:pos x="connsiteX3" y="connsiteY3"/>
                  </a:cxn>
                </a:cxnLst>
                <a:rect l="l" t="t" r="r" b="b"/>
                <a:pathLst>
                  <a:path w="53926" h="88766">
                    <a:moveTo>
                      <a:pt x="53926" y="0"/>
                    </a:moveTo>
                    <a:lnTo>
                      <a:pt x="0" y="88766"/>
                    </a:lnTo>
                    <a:lnTo>
                      <a:pt x="13212" y="62957"/>
                    </a:lnTo>
                    <a:lnTo>
                      <a:pt x="53926" y="0"/>
                    </a:lnTo>
                    <a:close/>
                  </a:path>
                </a:pathLst>
              </a:custGeom>
              <a:solidFill>
                <a:schemeClr val="bg1">
                  <a:lumMod val="95000"/>
                </a:schemeClr>
              </a:solidFill>
              <a:ln w="57150">
                <a:solidFill>
                  <a:schemeClr val="tx1">
                    <a:alpha val="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90A72DE7-8DEF-88F4-71F5-FE12E75A6FC3}"/>
                  </a:ext>
                </a:extLst>
              </p:cNvPr>
              <p:cNvSpPr/>
              <p:nvPr/>
            </p:nvSpPr>
            <p:spPr>
              <a:xfrm>
                <a:off x="6091188" y="2592681"/>
                <a:ext cx="9624" cy="195345"/>
              </a:xfrm>
              <a:custGeom>
                <a:avLst/>
                <a:gdLst>
                  <a:gd name="connsiteX0" fmla="*/ 4813 w 9624"/>
                  <a:gd name="connsiteY0" fmla="*/ 0 h 195345"/>
                  <a:gd name="connsiteX1" fmla="*/ 6448 w 9624"/>
                  <a:gd name="connsiteY1" fmla="*/ 13739 h 195345"/>
                  <a:gd name="connsiteX2" fmla="*/ 9195 w 9624"/>
                  <a:gd name="connsiteY2" fmla="*/ 136768 h 195345"/>
                  <a:gd name="connsiteX3" fmla="*/ 4813 w 9624"/>
                  <a:gd name="connsiteY3" fmla="*/ 195345 h 195345"/>
                  <a:gd name="connsiteX4" fmla="*/ 430 w 9624"/>
                  <a:gd name="connsiteY4" fmla="*/ 136768 h 195345"/>
                  <a:gd name="connsiteX5" fmla="*/ 3177 w 9624"/>
                  <a:gd name="connsiteY5" fmla="*/ 13739 h 195345"/>
                  <a:gd name="connsiteX6" fmla="*/ 4813 w 9624"/>
                  <a:gd name="connsiteY6" fmla="*/ 0 h 19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24" h="195345">
                    <a:moveTo>
                      <a:pt x="4813" y="0"/>
                    </a:moveTo>
                    <a:lnTo>
                      <a:pt x="6448" y="13739"/>
                    </a:lnTo>
                    <a:cubicBezTo>
                      <a:pt x="9335" y="54586"/>
                      <a:pt x="10264" y="95644"/>
                      <a:pt x="9195" y="136768"/>
                    </a:cubicBezTo>
                    <a:lnTo>
                      <a:pt x="4813" y="195345"/>
                    </a:lnTo>
                    <a:lnTo>
                      <a:pt x="430" y="136768"/>
                    </a:lnTo>
                    <a:cubicBezTo>
                      <a:pt x="-638" y="95644"/>
                      <a:pt x="291" y="54586"/>
                      <a:pt x="3177" y="13739"/>
                    </a:cubicBezTo>
                    <a:lnTo>
                      <a:pt x="4813" y="0"/>
                    </a:lnTo>
                    <a:close/>
                  </a:path>
                </a:pathLst>
              </a:custGeom>
              <a:solidFill>
                <a:srgbClr val="6AC4E6"/>
              </a:solidFill>
              <a:ln w="571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CFF7001-E90A-C811-82A4-852D8CF3B49D}"/>
                  </a:ext>
                </a:extLst>
              </p:cNvPr>
              <p:cNvSpPr/>
              <p:nvPr/>
            </p:nvSpPr>
            <p:spPr>
              <a:xfrm>
                <a:off x="5371727" y="3749486"/>
                <a:ext cx="169177" cy="97674"/>
              </a:xfrm>
              <a:custGeom>
                <a:avLst/>
                <a:gdLst>
                  <a:gd name="connsiteX0" fmla="*/ 169177 w 169177"/>
                  <a:gd name="connsiteY0" fmla="*/ 0 h 97674"/>
                  <a:gd name="connsiteX1" fmla="*/ 120636 w 169177"/>
                  <a:gd name="connsiteY1" fmla="*/ 33086 h 97674"/>
                  <a:gd name="connsiteX2" fmla="*/ 12716 w 169177"/>
                  <a:gd name="connsiteY2" fmla="*/ 92221 h 97674"/>
                  <a:gd name="connsiteX3" fmla="*/ 0 w 169177"/>
                  <a:gd name="connsiteY3" fmla="*/ 97674 h 97674"/>
                  <a:gd name="connsiteX4" fmla="*/ 11081 w 169177"/>
                  <a:gd name="connsiteY4" fmla="*/ 89388 h 97674"/>
                  <a:gd name="connsiteX5" fmla="*/ 116253 w 169177"/>
                  <a:gd name="connsiteY5" fmla="*/ 25495 h 97674"/>
                  <a:gd name="connsiteX6" fmla="*/ 169177 w 169177"/>
                  <a:gd name="connsiteY6" fmla="*/ 0 h 9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177" h="97674">
                    <a:moveTo>
                      <a:pt x="169177" y="0"/>
                    </a:moveTo>
                    <a:lnTo>
                      <a:pt x="120636" y="33086"/>
                    </a:lnTo>
                    <a:cubicBezTo>
                      <a:pt x="85556" y="54573"/>
                      <a:pt x="49534" y="74298"/>
                      <a:pt x="12716" y="92221"/>
                    </a:cubicBezTo>
                    <a:lnTo>
                      <a:pt x="0" y="97674"/>
                    </a:lnTo>
                    <a:lnTo>
                      <a:pt x="11081" y="89388"/>
                    </a:lnTo>
                    <a:cubicBezTo>
                      <a:pt x="45012" y="66465"/>
                      <a:pt x="80105" y="45132"/>
                      <a:pt x="116253" y="25495"/>
                    </a:cubicBezTo>
                    <a:lnTo>
                      <a:pt x="169177" y="0"/>
                    </a:lnTo>
                    <a:close/>
                  </a:path>
                </a:pathLst>
              </a:custGeom>
              <a:solidFill>
                <a:srgbClr val="6AC4E6"/>
              </a:solidFill>
              <a:ln w="571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5DEDD89-D47A-B124-2FB0-87020D3BC6CB}"/>
                  </a:ext>
                </a:extLst>
              </p:cNvPr>
              <p:cNvSpPr/>
              <p:nvPr/>
            </p:nvSpPr>
            <p:spPr>
              <a:xfrm>
                <a:off x="6651101" y="3749487"/>
                <a:ext cx="169173" cy="97672"/>
              </a:xfrm>
              <a:custGeom>
                <a:avLst/>
                <a:gdLst>
                  <a:gd name="connsiteX0" fmla="*/ 0 w 169173"/>
                  <a:gd name="connsiteY0" fmla="*/ 0 h 97672"/>
                  <a:gd name="connsiteX1" fmla="*/ 52921 w 169173"/>
                  <a:gd name="connsiteY1" fmla="*/ 25494 h 97672"/>
                  <a:gd name="connsiteX2" fmla="*/ 158093 w 169173"/>
                  <a:gd name="connsiteY2" fmla="*/ 89387 h 97672"/>
                  <a:gd name="connsiteX3" fmla="*/ 169173 w 169173"/>
                  <a:gd name="connsiteY3" fmla="*/ 97672 h 97672"/>
                  <a:gd name="connsiteX4" fmla="*/ 156459 w 169173"/>
                  <a:gd name="connsiteY4" fmla="*/ 92220 h 97672"/>
                  <a:gd name="connsiteX5" fmla="*/ 48539 w 169173"/>
                  <a:gd name="connsiteY5" fmla="*/ 33085 h 97672"/>
                  <a:gd name="connsiteX6" fmla="*/ 0 w 169173"/>
                  <a:gd name="connsiteY6" fmla="*/ 0 h 97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173" h="97672">
                    <a:moveTo>
                      <a:pt x="0" y="0"/>
                    </a:moveTo>
                    <a:lnTo>
                      <a:pt x="52921" y="25494"/>
                    </a:lnTo>
                    <a:cubicBezTo>
                      <a:pt x="89070" y="45131"/>
                      <a:pt x="124163" y="66464"/>
                      <a:pt x="158093" y="89387"/>
                    </a:cubicBezTo>
                    <a:lnTo>
                      <a:pt x="169173" y="97672"/>
                    </a:lnTo>
                    <a:lnTo>
                      <a:pt x="156459" y="92220"/>
                    </a:lnTo>
                    <a:cubicBezTo>
                      <a:pt x="119641" y="74297"/>
                      <a:pt x="83619" y="54572"/>
                      <a:pt x="48539" y="33085"/>
                    </a:cubicBezTo>
                    <a:lnTo>
                      <a:pt x="0" y="0"/>
                    </a:lnTo>
                    <a:close/>
                  </a:path>
                </a:pathLst>
              </a:custGeom>
              <a:solidFill>
                <a:srgbClr val="6AC4E6"/>
              </a:solidFill>
              <a:ln w="571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3" name="Group 52">
                <a:extLst>
                  <a:ext uri="{FF2B5EF4-FFF2-40B4-BE49-F238E27FC236}">
                    <a16:creationId xmlns:a16="http://schemas.microsoft.com/office/drawing/2014/main" id="{D3101FDD-277C-AA52-4883-EBB9EDFAC640}"/>
                  </a:ext>
                </a:extLst>
              </p:cNvPr>
              <p:cNvGrpSpPr/>
              <p:nvPr/>
            </p:nvGrpSpPr>
            <p:grpSpPr>
              <a:xfrm>
                <a:off x="3549211" y="685800"/>
                <a:ext cx="4881739" cy="3285195"/>
                <a:chOff x="3549211" y="685800"/>
                <a:chExt cx="4881739" cy="3285195"/>
              </a:xfrm>
            </p:grpSpPr>
            <p:sp>
              <p:nvSpPr>
                <p:cNvPr id="35" name="Freeform: Shape 34">
                  <a:extLst>
                    <a:ext uri="{FF2B5EF4-FFF2-40B4-BE49-F238E27FC236}">
                      <a16:creationId xmlns:a16="http://schemas.microsoft.com/office/drawing/2014/main" id="{57E3D76F-A14B-1A5A-97B8-DE2F3AB9E344}"/>
                    </a:ext>
                  </a:extLst>
                </p:cNvPr>
                <p:cNvSpPr/>
                <p:nvPr/>
              </p:nvSpPr>
              <p:spPr>
                <a:xfrm>
                  <a:off x="3549211" y="685800"/>
                  <a:ext cx="4881739" cy="3285195"/>
                </a:xfrm>
                <a:custGeom>
                  <a:avLst/>
                  <a:gdLst>
                    <a:gd name="connsiteX0" fmla="*/ 251202 w 4881739"/>
                    <a:gd name="connsiteY0" fmla="*/ 1250406 h 3285195"/>
                    <a:gd name="connsiteX1" fmla="*/ 242023 w 4881739"/>
                    <a:gd name="connsiteY1" fmla="*/ 1261945 h 3285195"/>
                    <a:gd name="connsiteX2" fmla="*/ 250775 w 4881739"/>
                    <a:gd name="connsiteY2" fmla="*/ 1251288 h 3285195"/>
                    <a:gd name="connsiteX3" fmla="*/ 2546789 w 4881739"/>
                    <a:gd name="connsiteY3" fmla="*/ 0 h 3285195"/>
                    <a:gd name="connsiteX4" fmla="*/ 4821494 w 4881739"/>
                    <a:gd name="connsiteY4" fmla="*/ 1209451 h 3285195"/>
                    <a:gd name="connsiteX5" fmla="*/ 4881739 w 4881739"/>
                    <a:gd name="connsiteY5" fmla="*/ 1308618 h 3285195"/>
                    <a:gd name="connsiteX6" fmla="*/ 4851556 w 4881739"/>
                    <a:gd name="connsiteY6" fmla="*/ 1261945 h 3285195"/>
                    <a:gd name="connsiteX7" fmla="*/ 3179984 w 4881739"/>
                    <a:gd name="connsiteY7" fmla="*/ 904702 h 3285195"/>
                    <a:gd name="connsiteX8" fmla="*/ 2559648 w 4881739"/>
                    <a:gd name="connsiteY8" fmla="*/ 1798860 h 3285195"/>
                    <a:gd name="connsiteX9" fmla="*/ 2546790 w 4881739"/>
                    <a:gd name="connsiteY9" fmla="*/ 1906880 h 3285195"/>
                    <a:gd name="connsiteX10" fmla="*/ 2545154 w 4881739"/>
                    <a:gd name="connsiteY10" fmla="*/ 1920619 h 3285195"/>
                    <a:gd name="connsiteX11" fmla="*/ 2542407 w 4881739"/>
                    <a:gd name="connsiteY11" fmla="*/ 2043648 h 3285195"/>
                    <a:gd name="connsiteX12" fmla="*/ 2546790 w 4881739"/>
                    <a:gd name="connsiteY12" fmla="*/ 2102225 h 3285195"/>
                    <a:gd name="connsiteX13" fmla="*/ 2541938 w 4881739"/>
                    <a:gd name="connsiteY13" fmla="*/ 2167071 h 3285195"/>
                    <a:gd name="connsiteX14" fmla="*/ 2380492 w 4881739"/>
                    <a:gd name="connsiteY14" fmla="*/ 2647188 h 3285195"/>
                    <a:gd name="connsiteX15" fmla="*/ 2045422 w 4881739"/>
                    <a:gd name="connsiteY15" fmla="*/ 3027063 h 3285195"/>
                    <a:gd name="connsiteX16" fmla="*/ 1991692 w 4881739"/>
                    <a:gd name="connsiteY16" fmla="*/ 3063686 h 3285195"/>
                    <a:gd name="connsiteX17" fmla="*/ 1938768 w 4881739"/>
                    <a:gd name="connsiteY17" fmla="*/ 3089181 h 3285195"/>
                    <a:gd name="connsiteX18" fmla="*/ 1833596 w 4881739"/>
                    <a:gd name="connsiteY18" fmla="*/ 3153074 h 3285195"/>
                    <a:gd name="connsiteX19" fmla="*/ 1822515 w 4881739"/>
                    <a:gd name="connsiteY19" fmla="*/ 3161360 h 3285195"/>
                    <a:gd name="connsiteX20" fmla="*/ 1722538 w 4881739"/>
                    <a:gd name="connsiteY20" fmla="*/ 3204234 h 3285195"/>
                    <a:gd name="connsiteX21" fmla="*/ 638006 w 4881739"/>
                    <a:gd name="connsiteY21" fmla="*/ 3114086 h 3285195"/>
                    <a:gd name="connsiteX22" fmla="*/ 111602 w 4881739"/>
                    <a:gd name="connsiteY22" fmla="*/ 1487841 h 3285195"/>
                    <a:gd name="connsiteX23" fmla="*/ 157897 w 4881739"/>
                    <a:gd name="connsiteY23" fmla="*/ 1397409 h 3285195"/>
                    <a:gd name="connsiteX24" fmla="*/ 211823 w 4881739"/>
                    <a:gd name="connsiteY24" fmla="*/ 1308643 h 3285195"/>
                    <a:gd name="connsiteX25" fmla="*/ 272084 w 4881739"/>
                    <a:gd name="connsiteY25" fmla="*/ 1209451 h 3285195"/>
                    <a:gd name="connsiteX26" fmla="*/ 2546789 w 4881739"/>
                    <a:gd name="connsiteY26" fmla="*/ 0 h 328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81739" h="3285195">
                      <a:moveTo>
                        <a:pt x="251202" y="1250406"/>
                      </a:moveTo>
                      <a:lnTo>
                        <a:pt x="242023" y="1261945"/>
                      </a:lnTo>
                      <a:lnTo>
                        <a:pt x="250775" y="1251288"/>
                      </a:lnTo>
                      <a:close/>
                      <a:moveTo>
                        <a:pt x="2546789" y="0"/>
                      </a:moveTo>
                      <a:cubicBezTo>
                        <a:pt x="3493682" y="0"/>
                        <a:pt x="4328521" y="479755"/>
                        <a:pt x="4821494" y="1209451"/>
                      </a:cubicBezTo>
                      <a:lnTo>
                        <a:pt x="4881739" y="1308618"/>
                      </a:lnTo>
                      <a:lnTo>
                        <a:pt x="4851556" y="1261945"/>
                      </a:lnTo>
                      <a:cubicBezTo>
                        <a:pt x="4473373" y="737559"/>
                        <a:pt x="3751958" y="574473"/>
                        <a:pt x="3179984" y="904702"/>
                      </a:cubicBezTo>
                      <a:cubicBezTo>
                        <a:pt x="2836801" y="1102839"/>
                        <a:pt x="2620517" y="1436365"/>
                        <a:pt x="2559648" y="1798860"/>
                      </a:cubicBezTo>
                      <a:lnTo>
                        <a:pt x="2546790" y="1906880"/>
                      </a:lnTo>
                      <a:lnTo>
                        <a:pt x="2545154" y="1920619"/>
                      </a:lnTo>
                      <a:cubicBezTo>
                        <a:pt x="2542268" y="1961466"/>
                        <a:pt x="2541339" y="2002524"/>
                        <a:pt x="2542407" y="2043648"/>
                      </a:cubicBezTo>
                      <a:lnTo>
                        <a:pt x="2546790" y="2102225"/>
                      </a:lnTo>
                      <a:lnTo>
                        <a:pt x="2541938" y="2167071"/>
                      </a:lnTo>
                      <a:cubicBezTo>
                        <a:pt x="2521534" y="2331509"/>
                        <a:pt x="2468553" y="2494662"/>
                        <a:pt x="2380492" y="2647188"/>
                      </a:cubicBezTo>
                      <a:cubicBezTo>
                        <a:pt x="2292431" y="2799714"/>
                        <a:pt x="2177627" y="2927174"/>
                        <a:pt x="2045422" y="3027063"/>
                      </a:cubicBezTo>
                      <a:lnTo>
                        <a:pt x="1991692" y="3063686"/>
                      </a:lnTo>
                      <a:lnTo>
                        <a:pt x="1938768" y="3089181"/>
                      </a:lnTo>
                      <a:cubicBezTo>
                        <a:pt x="1902620" y="3108818"/>
                        <a:pt x="1867527" y="3130151"/>
                        <a:pt x="1833596" y="3153074"/>
                      </a:cubicBezTo>
                      <a:lnTo>
                        <a:pt x="1822515" y="3161360"/>
                      </a:lnTo>
                      <a:lnTo>
                        <a:pt x="1722538" y="3204234"/>
                      </a:lnTo>
                      <a:cubicBezTo>
                        <a:pt x="1378174" y="3332768"/>
                        <a:pt x="981190" y="3312223"/>
                        <a:pt x="638006" y="3114086"/>
                      </a:cubicBezTo>
                      <a:cubicBezTo>
                        <a:pt x="66033" y="2783857"/>
                        <a:pt x="-153439" y="2077551"/>
                        <a:pt x="111602" y="1487841"/>
                      </a:cubicBezTo>
                      <a:lnTo>
                        <a:pt x="157897" y="1397409"/>
                      </a:lnTo>
                      <a:lnTo>
                        <a:pt x="211823" y="1308643"/>
                      </a:lnTo>
                      <a:lnTo>
                        <a:pt x="272084" y="1209451"/>
                      </a:lnTo>
                      <a:cubicBezTo>
                        <a:pt x="765057" y="479755"/>
                        <a:pt x="1599897" y="0"/>
                        <a:pt x="2546789" y="0"/>
                      </a:cubicBezTo>
                      <a:close/>
                    </a:path>
                  </a:pathLst>
                </a:custGeom>
                <a:solidFill>
                  <a:schemeClr val="bg1">
                    <a:lumMod val="95000"/>
                  </a:schemeClr>
                </a:solidFill>
                <a:ln w="57150">
                  <a:solidFill>
                    <a:schemeClr val="tx1">
                      <a:alpha val="5000"/>
                    </a:schemeClr>
                  </a:solidFill>
                </a:ln>
                <a:effectLst>
                  <a:outerShdw blurRad="317500" dist="152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Shape 45">
                  <a:extLst>
                    <a:ext uri="{FF2B5EF4-FFF2-40B4-BE49-F238E27FC236}">
                      <a16:creationId xmlns:a16="http://schemas.microsoft.com/office/drawing/2014/main" id="{F5E66093-F960-AFBF-A579-9871419F824D}"/>
                    </a:ext>
                  </a:extLst>
                </p:cNvPr>
                <p:cNvSpPr/>
                <p:nvPr/>
              </p:nvSpPr>
              <p:spPr>
                <a:xfrm>
                  <a:off x="3549211" y="685800"/>
                  <a:ext cx="4881739" cy="3285195"/>
                </a:xfrm>
                <a:custGeom>
                  <a:avLst/>
                  <a:gdLst>
                    <a:gd name="connsiteX0" fmla="*/ 251202 w 4881739"/>
                    <a:gd name="connsiteY0" fmla="*/ 1250406 h 3285195"/>
                    <a:gd name="connsiteX1" fmla="*/ 242023 w 4881739"/>
                    <a:gd name="connsiteY1" fmla="*/ 1261945 h 3285195"/>
                    <a:gd name="connsiteX2" fmla="*/ 250775 w 4881739"/>
                    <a:gd name="connsiteY2" fmla="*/ 1251288 h 3285195"/>
                    <a:gd name="connsiteX3" fmla="*/ 2546789 w 4881739"/>
                    <a:gd name="connsiteY3" fmla="*/ 0 h 3285195"/>
                    <a:gd name="connsiteX4" fmla="*/ 4821494 w 4881739"/>
                    <a:gd name="connsiteY4" fmla="*/ 1209451 h 3285195"/>
                    <a:gd name="connsiteX5" fmla="*/ 4881739 w 4881739"/>
                    <a:gd name="connsiteY5" fmla="*/ 1308618 h 3285195"/>
                    <a:gd name="connsiteX6" fmla="*/ 4851556 w 4881739"/>
                    <a:gd name="connsiteY6" fmla="*/ 1261945 h 3285195"/>
                    <a:gd name="connsiteX7" fmla="*/ 3179984 w 4881739"/>
                    <a:gd name="connsiteY7" fmla="*/ 904702 h 3285195"/>
                    <a:gd name="connsiteX8" fmla="*/ 2559648 w 4881739"/>
                    <a:gd name="connsiteY8" fmla="*/ 1798860 h 3285195"/>
                    <a:gd name="connsiteX9" fmla="*/ 2546790 w 4881739"/>
                    <a:gd name="connsiteY9" fmla="*/ 1906880 h 3285195"/>
                    <a:gd name="connsiteX10" fmla="*/ 2545154 w 4881739"/>
                    <a:gd name="connsiteY10" fmla="*/ 1920619 h 3285195"/>
                    <a:gd name="connsiteX11" fmla="*/ 2542407 w 4881739"/>
                    <a:gd name="connsiteY11" fmla="*/ 2043648 h 3285195"/>
                    <a:gd name="connsiteX12" fmla="*/ 2546790 w 4881739"/>
                    <a:gd name="connsiteY12" fmla="*/ 2102225 h 3285195"/>
                    <a:gd name="connsiteX13" fmla="*/ 2541938 w 4881739"/>
                    <a:gd name="connsiteY13" fmla="*/ 2167071 h 3285195"/>
                    <a:gd name="connsiteX14" fmla="*/ 2380492 w 4881739"/>
                    <a:gd name="connsiteY14" fmla="*/ 2647188 h 3285195"/>
                    <a:gd name="connsiteX15" fmla="*/ 2045422 w 4881739"/>
                    <a:gd name="connsiteY15" fmla="*/ 3027063 h 3285195"/>
                    <a:gd name="connsiteX16" fmla="*/ 1991692 w 4881739"/>
                    <a:gd name="connsiteY16" fmla="*/ 3063686 h 3285195"/>
                    <a:gd name="connsiteX17" fmla="*/ 1938768 w 4881739"/>
                    <a:gd name="connsiteY17" fmla="*/ 3089181 h 3285195"/>
                    <a:gd name="connsiteX18" fmla="*/ 1833596 w 4881739"/>
                    <a:gd name="connsiteY18" fmla="*/ 3153074 h 3285195"/>
                    <a:gd name="connsiteX19" fmla="*/ 1822515 w 4881739"/>
                    <a:gd name="connsiteY19" fmla="*/ 3161360 h 3285195"/>
                    <a:gd name="connsiteX20" fmla="*/ 1722538 w 4881739"/>
                    <a:gd name="connsiteY20" fmla="*/ 3204234 h 3285195"/>
                    <a:gd name="connsiteX21" fmla="*/ 638006 w 4881739"/>
                    <a:gd name="connsiteY21" fmla="*/ 3114086 h 3285195"/>
                    <a:gd name="connsiteX22" fmla="*/ 111602 w 4881739"/>
                    <a:gd name="connsiteY22" fmla="*/ 1487841 h 3285195"/>
                    <a:gd name="connsiteX23" fmla="*/ 157897 w 4881739"/>
                    <a:gd name="connsiteY23" fmla="*/ 1397409 h 3285195"/>
                    <a:gd name="connsiteX24" fmla="*/ 211823 w 4881739"/>
                    <a:gd name="connsiteY24" fmla="*/ 1308643 h 3285195"/>
                    <a:gd name="connsiteX25" fmla="*/ 272084 w 4881739"/>
                    <a:gd name="connsiteY25" fmla="*/ 1209451 h 3285195"/>
                    <a:gd name="connsiteX26" fmla="*/ 2546789 w 4881739"/>
                    <a:gd name="connsiteY26" fmla="*/ 0 h 328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81739" h="3285195">
                      <a:moveTo>
                        <a:pt x="251202" y="1250406"/>
                      </a:moveTo>
                      <a:lnTo>
                        <a:pt x="242023" y="1261945"/>
                      </a:lnTo>
                      <a:lnTo>
                        <a:pt x="250775" y="1251288"/>
                      </a:lnTo>
                      <a:close/>
                      <a:moveTo>
                        <a:pt x="2546789" y="0"/>
                      </a:moveTo>
                      <a:cubicBezTo>
                        <a:pt x="3493682" y="0"/>
                        <a:pt x="4328521" y="479755"/>
                        <a:pt x="4821494" y="1209451"/>
                      </a:cubicBezTo>
                      <a:lnTo>
                        <a:pt x="4881739" y="1308618"/>
                      </a:lnTo>
                      <a:lnTo>
                        <a:pt x="4851556" y="1261945"/>
                      </a:lnTo>
                      <a:cubicBezTo>
                        <a:pt x="4473373" y="737559"/>
                        <a:pt x="3751958" y="574473"/>
                        <a:pt x="3179984" y="904702"/>
                      </a:cubicBezTo>
                      <a:cubicBezTo>
                        <a:pt x="2836801" y="1102839"/>
                        <a:pt x="2620517" y="1436365"/>
                        <a:pt x="2559648" y="1798860"/>
                      </a:cubicBezTo>
                      <a:lnTo>
                        <a:pt x="2546790" y="1906880"/>
                      </a:lnTo>
                      <a:lnTo>
                        <a:pt x="2545154" y="1920619"/>
                      </a:lnTo>
                      <a:cubicBezTo>
                        <a:pt x="2542268" y="1961466"/>
                        <a:pt x="2541339" y="2002524"/>
                        <a:pt x="2542407" y="2043648"/>
                      </a:cubicBezTo>
                      <a:lnTo>
                        <a:pt x="2546790" y="2102225"/>
                      </a:lnTo>
                      <a:lnTo>
                        <a:pt x="2541938" y="2167071"/>
                      </a:lnTo>
                      <a:cubicBezTo>
                        <a:pt x="2521534" y="2331509"/>
                        <a:pt x="2468553" y="2494662"/>
                        <a:pt x="2380492" y="2647188"/>
                      </a:cubicBezTo>
                      <a:cubicBezTo>
                        <a:pt x="2292431" y="2799714"/>
                        <a:pt x="2177627" y="2927174"/>
                        <a:pt x="2045422" y="3027063"/>
                      </a:cubicBezTo>
                      <a:lnTo>
                        <a:pt x="1991692" y="3063686"/>
                      </a:lnTo>
                      <a:lnTo>
                        <a:pt x="1938768" y="3089181"/>
                      </a:lnTo>
                      <a:cubicBezTo>
                        <a:pt x="1902620" y="3108818"/>
                        <a:pt x="1867527" y="3130151"/>
                        <a:pt x="1833596" y="3153074"/>
                      </a:cubicBezTo>
                      <a:lnTo>
                        <a:pt x="1822515" y="3161360"/>
                      </a:lnTo>
                      <a:lnTo>
                        <a:pt x="1722538" y="3204234"/>
                      </a:lnTo>
                      <a:cubicBezTo>
                        <a:pt x="1378174" y="3332768"/>
                        <a:pt x="981190" y="3312223"/>
                        <a:pt x="638006" y="3114086"/>
                      </a:cubicBezTo>
                      <a:cubicBezTo>
                        <a:pt x="66033" y="2783857"/>
                        <a:pt x="-153439" y="2077551"/>
                        <a:pt x="111602" y="1487841"/>
                      </a:cubicBezTo>
                      <a:lnTo>
                        <a:pt x="157897" y="1397409"/>
                      </a:lnTo>
                      <a:lnTo>
                        <a:pt x="211823" y="1308643"/>
                      </a:lnTo>
                      <a:lnTo>
                        <a:pt x="272084" y="1209451"/>
                      </a:lnTo>
                      <a:cubicBezTo>
                        <a:pt x="765057" y="479755"/>
                        <a:pt x="1599897" y="0"/>
                        <a:pt x="2546789" y="0"/>
                      </a:cubicBezTo>
                      <a:close/>
                    </a:path>
                  </a:pathLst>
                </a:custGeom>
                <a:solidFill>
                  <a:schemeClr val="bg1">
                    <a:lumMod val="95000"/>
                  </a:schemeClr>
                </a:solidFill>
                <a:ln w="57150">
                  <a:solidFill>
                    <a:schemeClr val="tx1">
                      <a:alpha val="5000"/>
                    </a:schemeClr>
                  </a:solidFill>
                </a:ln>
                <a:effectLst>
                  <a:innerShdw blurRad="762000">
                    <a:srgbClr val="00B0F0"/>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2" name="Group 51">
                <a:extLst>
                  <a:ext uri="{FF2B5EF4-FFF2-40B4-BE49-F238E27FC236}">
                    <a16:creationId xmlns:a16="http://schemas.microsoft.com/office/drawing/2014/main" id="{23093176-7020-98EE-E7E3-0FCCC6C06095}"/>
                  </a:ext>
                </a:extLst>
              </p:cNvPr>
              <p:cNvGrpSpPr/>
              <p:nvPr/>
            </p:nvGrpSpPr>
            <p:grpSpPr>
              <a:xfrm>
                <a:off x="6096002" y="1419393"/>
                <a:ext cx="2743198" cy="4746222"/>
                <a:chOff x="6096002" y="1419393"/>
                <a:chExt cx="2743198" cy="4746222"/>
              </a:xfrm>
            </p:grpSpPr>
            <p:sp>
              <p:nvSpPr>
                <p:cNvPr id="36" name="Freeform: Shape 35">
                  <a:extLst>
                    <a:ext uri="{FF2B5EF4-FFF2-40B4-BE49-F238E27FC236}">
                      <a16:creationId xmlns:a16="http://schemas.microsoft.com/office/drawing/2014/main" id="{820B6BC8-5B43-AF1F-B429-72BDC0BD7B25}"/>
                    </a:ext>
                  </a:extLst>
                </p:cNvPr>
                <p:cNvSpPr/>
                <p:nvPr/>
              </p:nvSpPr>
              <p:spPr>
                <a:xfrm>
                  <a:off x="6096002" y="1419393"/>
                  <a:ext cx="2743198" cy="4746222"/>
                </a:xfrm>
                <a:custGeom>
                  <a:avLst/>
                  <a:gdLst>
                    <a:gd name="connsiteX0" fmla="*/ 1236734 w 2743198"/>
                    <a:gd name="connsiteY0" fmla="*/ 429 h 4746222"/>
                    <a:gd name="connsiteX1" fmla="*/ 2304766 w 2743198"/>
                    <a:gd name="connsiteY1" fmla="*/ 528352 h 4746222"/>
                    <a:gd name="connsiteX2" fmla="*/ 2334949 w 2743198"/>
                    <a:gd name="connsiteY2" fmla="*/ 575025 h 4746222"/>
                    <a:gd name="connsiteX3" fmla="*/ 2388898 w 2743198"/>
                    <a:gd name="connsiteY3" fmla="*/ 663826 h 4746222"/>
                    <a:gd name="connsiteX4" fmla="*/ 2388903 w 2743198"/>
                    <a:gd name="connsiteY4" fmla="*/ 663837 h 4746222"/>
                    <a:gd name="connsiteX5" fmla="*/ 2412109 w 2743198"/>
                    <a:gd name="connsiteY5" fmla="*/ 702035 h 4746222"/>
                    <a:gd name="connsiteX6" fmla="*/ 2743198 w 2743198"/>
                    <a:gd name="connsiteY6" fmla="*/ 2009607 h 4746222"/>
                    <a:gd name="connsiteX7" fmla="*/ 280475 w 2743198"/>
                    <a:gd name="connsiteY7" fmla="*/ 4738644 h 4746222"/>
                    <a:gd name="connsiteX8" fmla="*/ 130420 w 2743198"/>
                    <a:gd name="connsiteY8" fmla="*/ 4746222 h 4746222"/>
                    <a:gd name="connsiteX9" fmla="*/ 257074 w 2743198"/>
                    <a:gd name="connsiteY9" fmla="*/ 4726892 h 4746222"/>
                    <a:gd name="connsiteX10" fmla="*/ 1275586 w 2743198"/>
                    <a:gd name="connsiteY10" fmla="*/ 3477219 h 4746222"/>
                    <a:gd name="connsiteX11" fmla="*/ 811391 w 2743198"/>
                    <a:gd name="connsiteY11" fmla="*/ 2492913 h 4746222"/>
                    <a:gd name="connsiteX12" fmla="*/ 724271 w 2743198"/>
                    <a:gd name="connsiteY12" fmla="*/ 2427766 h 4746222"/>
                    <a:gd name="connsiteX13" fmla="*/ 787601 w 2743198"/>
                    <a:gd name="connsiteY13" fmla="*/ 2454925 h 4746222"/>
                    <a:gd name="connsiteX14" fmla="*/ 787601 w 2743198"/>
                    <a:gd name="connsiteY14" fmla="*/ 2454924 h 4746222"/>
                    <a:gd name="connsiteX15" fmla="*/ 724272 w 2743198"/>
                    <a:gd name="connsiteY15" fmla="*/ 2427766 h 4746222"/>
                    <a:gd name="connsiteX16" fmla="*/ 713192 w 2743198"/>
                    <a:gd name="connsiteY16" fmla="*/ 2419481 h 4746222"/>
                    <a:gd name="connsiteX17" fmla="*/ 608020 w 2743198"/>
                    <a:gd name="connsiteY17" fmla="*/ 2355588 h 4746222"/>
                    <a:gd name="connsiteX18" fmla="*/ 555099 w 2743198"/>
                    <a:gd name="connsiteY18" fmla="*/ 2330094 h 4746222"/>
                    <a:gd name="connsiteX19" fmla="*/ 501367 w 2743198"/>
                    <a:gd name="connsiteY19" fmla="*/ 2293470 h 4746222"/>
                    <a:gd name="connsiteX20" fmla="*/ 166297 w 2743198"/>
                    <a:gd name="connsiteY20" fmla="*/ 1913595 h 4746222"/>
                    <a:gd name="connsiteX21" fmla="*/ 4851 w 2743198"/>
                    <a:gd name="connsiteY21" fmla="*/ 1433478 h 4746222"/>
                    <a:gd name="connsiteX22" fmla="*/ 0 w 2743198"/>
                    <a:gd name="connsiteY22" fmla="*/ 1368632 h 4746222"/>
                    <a:gd name="connsiteX23" fmla="*/ 4382 w 2743198"/>
                    <a:gd name="connsiteY23" fmla="*/ 1310055 h 4746222"/>
                    <a:gd name="connsiteX24" fmla="*/ 1635 w 2743198"/>
                    <a:gd name="connsiteY24" fmla="*/ 1187026 h 4746222"/>
                    <a:gd name="connsiteX25" fmla="*/ 0 w 2743198"/>
                    <a:gd name="connsiteY25" fmla="*/ 1173287 h 4746222"/>
                    <a:gd name="connsiteX26" fmla="*/ 12858 w 2743198"/>
                    <a:gd name="connsiteY26" fmla="*/ 1065267 h 4746222"/>
                    <a:gd name="connsiteX27" fmla="*/ 633194 w 2743198"/>
                    <a:gd name="connsiteY27" fmla="*/ 171109 h 4746222"/>
                    <a:gd name="connsiteX28" fmla="*/ 1236734 w 2743198"/>
                    <a:gd name="connsiteY28" fmla="*/ 429 h 474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43198" h="4746222">
                      <a:moveTo>
                        <a:pt x="1236734" y="429"/>
                      </a:moveTo>
                      <a:cubicBezTo>
                        <a:pt x="1647974" y="-10252"/>
                        <a:pt x="2052644" y="178761"/>
                        <a:pt x="2304766" y="528352"/>
                      </a:cubicBezTo>
                      <a:lnTo>
                        <a:pt x="2334949" y="575025"/>
                      </a:lnTo>
                      <a:lnTo>
                        <a:pt x="2388898" y="663826"/>
                      </a:lnTo>
                      <a:lnTo>
                        <a:pt x="2388903" y="663837"/>
                      </a:lnTo>
                      <a:lnTo>
                        <a:pt x="2412109" y="702035"/>
                      </a:lnTo>
                      <a:cubicBezTo>
                        <a:pt x="2623259" y="1090728"/>
                        <a:pt x="2743198" y="1536161"/>
                        <a:pt x="2743198" y="2009607"/>
                      </a:cubicBezTo>
                      <a:cubicBezTo>
                        <a:pt x="2743198" y="3429946"/>
                        <a:pt x="1663750" y="4598165"/>
                        <a:pt x="280475" y="4738644"/>
                      </a:cubicBezTo>
                      <a:lnTo>
                        <a:pt x="130420" y="4746222"/>
                      </a:lnTo>
                      <a:lnTo>
                        <a:pt x="257074" y="4726892"/>
                      </a:lnTo>
                      <a:cubicBezTo>
                        <a:pt x="838338" y="4607948"/>
                        <a:pt x="1275586" y="4093646"/>
                        <a:pt x="1275586" y="3477219"/>
                      </a:cubicBezTo>
                      <a:cubicBezTo>
                        <a:pt x="1275586" y="3080945"/>
                        <a:pt x="1094887" y="2726875"/>
                        <a:pt x="811391" y="2492913"/>
                      </a:cubicBezTo>
                      <a:lnTo>
                        <a:pt x="724271" y="2427766"/>
                      </a:lnTo>
                      <a:lnTo>
                        <a:pt x="787601" y="2454925"/>
                      </a:lnTo>
                      <a:lnTo>
                        <a:pt x="787601" y="2454924"/>
                      </a:lnTo>
                      <a:lnTo>
                        <a:pt x="724272" y="2427766"/>
                      </a:lnTo>
                      <a:lnTo>
                        <a:pt x="713192" y="2419481"/>
                      </a:lnTo>
                      <a:cubicBezTo>
                        <a:pt x="679262" y="2396558"/>
                        <a:pt x="644169" y="2375225"/>
                        <a:pt x="608020" y="2355588"/>
                      </a:cubicBezTo>
                      <a:lnTo>
                        <a:pt x="555099" y="2330094"/>
                      </a:lnTo>
                      <a:lnTo>
                        <a:pt x="501367" y="2293470"/>
                      </a:lnTo>
                      <a:cubicBezTo>
                        <a:pt x="369163" y="2193581"/>
                        <a:pt x="254358" y="2066121"/>
                        <a:pt x="166297" y="1913595"/>
                      </a:cubicBezTo>
                      <a:cubicBezTo>
                        <a:pt x="78236" y="1761069"/>
                        <a:pt x="25255" y="1597916"/>
                        <a:pt x="4851" y="1433478"/>
                      </a:cubicBezTo>
                      <a:lnTo>
                        <a:pt x="0" y="1368632"/>
                      </a:lnTo>
                      <a:lnTo>
                        <a:pt x="4382" y="1310055"/>
                      </a:lnTo>
                      <a:cubicBezTo>
                        <a:pt x="5451" y="1268931"/>
                        <a:pt x="4522" y="1227873"/>
                        <a:pt x="1635" y="1187026"/>
                      </a:cubicBezTo>
                      <a:lnTo>
                        <a:pt x="0" y="1173287"/>
                      </a:lnTo>
                      <a:lnTo>
                        <a:pt x="12858" y="1065267"/>
                      </a:lnTo>
                      <a:cubicBezTo>
                        <a:pt x="73727" y="702772"/>
                        <a:pt x="290011" y="369246"/>
                        <a:pt x="633194" y="171109"/>
                      </a:cubicBezTo>
                      <a:cubicBezTo>
                        <a:pt x="823852" y="61033"/>
                        <a:pt x="1031115" y="5769"/>
                        <a:pt x="1236734" y="429"/>
                      </a:cubicBezTo>
                      <a:close/>
                    </a:path>
                  </a:pathLst>
                </a:custGeom>
                <a:solidFill>
                  <a:schemeClr val="bg1">
                    <a:lumMod val="95000"/>
                  </a:schemeClr>
                </a:solidFill>
                <a:ln w="57150">
                  <a:solidFill>
                    <a:schemeClr val="tx1">
                      <a:alpha val="5000"/>
                    </a:schemeClr>
                  </a:solidFill>
                </a:ln>
                <a:effectLst>
                  <a:outerShdw blurRad="317500" dist="1524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BB2A8C81-2F8D-32E8-105B-2F05777F153F}"/>
                    </a:ext>
                  </a:extLst>
                </p:cNvPr>
                <p:cNvSpPr/>
                <p:nvPr/>
              </p:nvSpPr>
              <p:spPr>
                <a:xfrm>
                  <a:off x="6096002" y="1419393"/>
                  <a:ext cx="2743198" cy="4746222"/>
                </a:xfrm>
                <a:custGeom>
                  <a:avLst/>
                  <a:gdLst>
                    <a:gd name="connsiteX0" fmla="*/ 1236734 w 2743198"/>
                    <a:gd name="connsiteY0" fmla="*/ 429 h 4746222"/>
                    <a:gd name="connsiteX1" fmla="*/ 2304766 w 2743198"/>
                    <a:gd name="connsiteY1" fmla="*/ 528352 h 4746222"/>
                    <a:gd name="connsiteX2" fmla="*/ 2334949 w 2743198"/>
                    <a:gd name="connsiteY2" fmla="*/ 575025 h 4746222"/>
                    <a:gd name="connsiteX3" fmla="*/ 2388898 w 2743198"/>
                    <a:gd name="connsiteY3" fmla="*/ 663826 h 4746222"/>
                    <a:gd name="connsiteX4" fmla="*/ 2388903 w 2743198"/>
                    <a:gd name="connsiteY4" fmla="*/ 663837 h 4746222"/>
                    <a:gd name="connsiteX5" fmla="*/ 2412109 w 2743198"/>
                    <a:gd name="connsiteY5" fmla="*/ 702035 h 4746222"/>
                    <a:gd name="connsiteX6" fmla="*/ 2743198 w 2743198"/>
                    <a:gd name="connsiteY6" fmla="*/ 2009607 h 4746222"/>
                    <a:gd name="connsiteX7" fmla="*/ 280475 w 2743198"/>
                    <a:gd name="connsiteY7" fmla="*/ 4738644 h 4746222"/>
                    <a:gd name="connsiteX8" fmla="*/ 130420 w 2743198"/>
                    <a:gd name="connsiteY8" fmla="*/ 4746222 h 4746222"/>
                    <a:gd name="connsiteX9" fmla="*/ 257074 w 2743198"/>
                    <a:gd name="connsiteY9" fmla="*/ 4726892 h 4746222"/>
                    <a:gd name="connsiteX10" fmla="*/ 1275586 w 2743198"/>
                    <a:gd name="connsiteY10" fmla="*/ 3477219 h 4746222"/>
                    <a:gd name="connsiteX11" fmla="*/ 811391 w 2743198"/>
                    <a:gd name="connsiteY11" fmla="*/ 2492913 h 4746222"/>
                    <a:gd name="connsiteX12" fmla="*/ 724271 w 2743198"/>
                    <a:gd name="connsiteY12" fmla="*/ 2427766 h 4746222"/>
                    <a:gd name="connsiteX13" fmla="*/ 787601 w 2743198"/>
                    <a:gd name="connsiteY13" fmla="*/ 2454925 h 4746222"/>
                    <a:gd name="connsiteX14" fmla="*/ 787601 w 2743198"/>
                    <a:gd name="connsiteY14" fmla="*/ 2454924 h 4746222"/>
                    <a:gd name="connsiteX15" fmla="*/ 724272 w 2743198"/>
                    <a:gd name="connsiteY15" fmla="*/ 2427766 h 4746222"/>
                    <a:gd name="connsiteX16" fmla="*/ 713192 w 2743198"/>
                    <a:gd name="connsiteY16" fmla="*/ 2419481 h 4746222"/>
                    <a:gd name="connsiteX17" fmla="*/ 608020 w 2743198"/>
                    <a:gd name="connsiteY17" fmla="*/ 2355588 h 4746222"/>
                    <a:gd name="connsiteX18" fmla="*/ 555099 w 2743198"/>
                    <a:gd name="connsiteY18" fmla="*/ 2330094 h 4746222"/>
                    <a:gd name="connsiteX19" fmla="*/ 501367 w 2743198"/>
                    <a:gd name="connsiteY19" fmla="*/ 2293470 h 4746222"/>
                    <a:gd name="connsiteX20" fmla="*/ 166297 w 2743198"/>
                    <a:gd name="connsiteY20" fmla="*/ 1913595 h 4746222"/>
                    <a:gd name="connsiteX21" fmla="*/ 4851 w 2743198"/>
                    <a:gd name="connsiteY21" fmla="*/ 1433478 h 4746222"/>
                    <a:gd name="connsiteX22" fmla="*/ 0 w 2743198"/>
                    <a:gd name="connsiteY22" fmla="*/ 1368632 h 4746222"/>
                    <a:gd name="connsiteX23" fmla="*/ 4382 w 2743198"/>
                    <a:gd name="connsiteY23" fmla="*/ 1310055 h 4746222"/>
                    <a:gd name="connsiteX24" fmla="*/ 1635 w 2743198"/>
                    <a:gd name="connsiteY24" fmla="*/ 1187026 h 4746222"/>
                    <a:gd name="connsiteX25" fmla="*/ 0 w 2743198"/>
                    <a:gd name="connsiteY25" fmla="*/ 1173287 h 4746222"/>
                    <a:gd name="connsiteX26" fmla="*/ 12858 w 2743198"/>
                    <a:gd name="connsiteY26" fmla="*/ 1065267 h 4746222"/>
                    <a:gd name="connsiteX27" fmla="*/ 633194 w 2743198"/>
                    <a:gd name="connsiteY27" fmla="*/ 171109 h 4746222"/>
                    <a:gd name="connsiteX28" fmla="*/ 1236734 w 2743198"/>
                    <a:gd name="connsiteY28" fmla="*/ 429 h 474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43198" h="4746222">
                      <a:moveTo>
                        <a:pt x="1236734" y="429"/>
                      </a:moveTo>
                      <a:cubicBezTo>
                        <a:pt x="1647974" y="-10252"/>
                        <a:pt x="2052644" y="178761"/>
                        <a:pt x="2304766" y="528352"/>
                      </a:cubicBezTo>
                      <a:lnTo>
                        <a:pt x="2334949" y="575025"/>
                      </a:lnTo>
                      <a:lnTo>
                        <a:pt x="2388898" y="663826"/>
                      </a:lnTo>
                      <a:lnTo>
                        <a:pt x="2388903" y="663837"/>
                      </a:lnTo>
                      <a:lnTo>
                        <a:pt x="2412109" y="702035"/>
                      </a:lnTo>
                      <a:cubicBezTo>
                        <a:pt x="2623259" y="1090728"/>
                        <a:pt x="2743198" y="1536161"/>
                        <a:pt x="2743198" y="2009607"/>
                      </a:cubicBezTo>
                      <a:cubicBezTo>
                        <a:pt x="2743198" y="3429946"/>
                        <a:pt x="1663750" y="4598165"/>
                        <a:pt x="280475" y="4738644"/>
                      </a:cubicBezTo>
                      <a:lnTo>
                        <a:pt x="130420" y="4746222"/>
                      </a:lnTo>
                      <a:lnTo>
                        <a:pt x="257074" y="4726892"/>
                      </a:lnTo>
                      <a:cubicBezTo>
                        <a:pt x="838338" y="4607948"/>
                        <a:pt x="1275586" y="4093646"/>
                        <a:pt x="1275586" y="3477219"/>
                      </a:cubicBezTo>
                      <a:cubicBezTo>
                        <a:pt x="1275586" y="3080945"/>
                        <a:pt x="1094887" y="2726875"/>
                        <a:pt x="811391" y="2492913"/>
                      </a:cubicBezTo>
                      <a:lnTo>
                        <a:pt x="724271" y="2427766"/>
                      </a:lnTo>
                      <a:lnTo>
                        <a:pt x="787601" y="2454925"/>
                      </a:lnTo>
                      <a:lnTo>
                        <a:pt x="787601" y="2454924"/>
                      </a:lnTo>
                      <a:lnTo>
                        <a:pt x="724272" y="2427766"/>
                      </a:lnTo>
                      <a:lnTo>
                        <a:pt x="713192" y="2419481"/>
                      </a:lnTo>
                      <a:cubicBezTo>
                        <a:pt x="679262" y="2396558"/>
                        <a:pt x="644169" y="2375225"/>
                        <a:pt x="608020" y="2355588"/>
                      </a:cubicBezTo>
                      <a:lnTo>
                        <a:pt x="555099" y="2330094"/>
                      </a:lnTo>
                      <a:lnTo>
                        <a:pt x="501367" y="2293470"/>
                      </a:lnTo>
                      <a:cubicBezTo>
                        <a:pt x="369163" y="2193581"/>
                        <a:pt x="254358" y="2066121"/>
                        <a:pt x="166297" y="1913595"/>
                      </a:cubicBezTo>
                      <a:cubicBezTo>
                        <a:pt x="78236" y="1761069"/>
                        <a:pt x="25255" y="1597916"/>
                        <a:pt x="4851" y="1433478"/>
                      </a:cubicBezTo>
                      <a:lnTo>
                        <a:pt x="0" y="1368632"/>
                      </a:lnTo>
                      <a:lnTo>
                        <a:pt x="4382" y="1310055"/>
                      </a:lnTo>
                      <a:cubicBezTo>
                        <a:pt x="5451" y="1268931"/>
                        <a:pt x="4522" y="1227873"/>
                        <a:pt x="1635" y="1187026"/>
                      </a:cubicBezTo>
                      <a:lnTo>
                        <a:pt x="0" y="1173287"/>
                      </a:lnTo>
                      <a:lnTo>
                        <a:pt x="12858" y="1065267"/>
                      </a:lnTo>
                      <a:cubicBezTo>
                        <a:pt x="73727" y="702772"/>
                        <a:pt x="290011" y="369246"/>
                        <a:pt x="633194" y="171109"/>
                      </a:cubicBezTo>
                      <a:cubicBezTo>
                        <a:pt x="823852" y="61033"/>
                        <a:pt x="1031115" y="5769"/>
                        <a:pt x="1236734" y="429"/>
                      </a:cubicBezTo>
                      <a:close/>
                    </a:path>
                  </a:pathLst>
                </a:custGeom>
                <a:solidFill>
                  <a:schemeClr val="bg1">
                    <a:lumMod val="95000"/>
                  </a:schemeClr>
                </a:solidFill>
                <a:ln w="57150">
                  <a:solidFill>
                    <a:schemeClr val="tx1">
                      <a:alpha val="5000"/>
                    </a:schemeClr>
                  </a:solidFill>
                </a:ln>
                <a:effectLst>
                  <a:innerShdw blurRad="762000">
                    <a:srgbClr val="00B0F0"/>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5" name="Group 54">
                <a:extLst>
                  <a:ext uri="{FF2B5EF4-FFF2-40B4-BE49-F238E27FC236}">
                    <a16:creationId xmlns:a16="http://schemas.microsoft.com/office/drawing/2014/main" id="{ABE7D3EB-6891-8311-393F-CA980236B8FE}"/>
                  </a:ext>
                </a:extLst>
              </p:cNvPr>
              <p:cNvGrpSpPr/>
              <p:nvPr/>
            </p:nvGrpSpPr>
            <p:grpSpPr>
              <a:xfrm>
                <a:off x="3352800" y="2083209"/>
                <a:ext cx="4018788" cy="4088991"/>
                <a:chOff x="3352800" y="2083209"/>
                <a:chExt cx="4018788" cy="4088991"/>
              </a:xfrm>
            </p:grpSpPr>
            <p:sp>
              <p:nvSpPr>
                <p:cNvPr id="28" name="Freeform: Shape 27">
                  <a:extLst>
                    <a:ext uri="{FF2B5EF4-FFF2-40B4-BE49-F238E27FC236}">
                      <a16:creationId xmlns:a16="http://schemas.microsoft.com/office/drawing/2014/main" id="{B3768A22-0EDC-B51A-1633-319AE282048A}"/>
                    </a:ext>
                  </a:extLst>
                </p:cNvPr>
                <p:cNvSpPr/>
                <p:nvPr/>
              </p:nvSpPr>
              <p:spPr>
                <a:xfrm>
                  <a:off x="3352800" y="2083209"/>
                  <a:ext cx="4018788" cy="4088991"/>
                </a:xfrm>
                <a:custGeom>
                  <a:avLst/>
                  <a:gdLst>
                    <a:gd name="connsiteX0" fmla="*/ 354308 w 4018788"/>
                    <a:gd name="connsiteY0" fmla="*/ 0 h 4088991"/>
                    <a:gd name="connsiteX1" fmla="*/ 308013 w 4018788"/>
                    <a:gd name="connsiteY1" fmla="*/ 90432 h 4088991"/>
                    <a:gd name="connsiteX2" fmla="*/ 834417 w 4018788"/>
                    <a:gd name="connsiteY2" fmla="*/ 1716677 h 4088991"/>
                    <a:gd name="connsiteX3" fmla="*/ 1918949 w 4018788"/>
                    <a:gd name="connsiteY3" fmla="*/ 1806825 h 4088991"/>
                    <a:gd name="connsiteX4" fmla="*/ 2018926 w 4018788"/>
                    <a:gd name="connsiteY4" fmla="*/ 1763951 h 4088991"/>
                    <a:gd name="connsiteX5" fmla="*/ 2031642 w 4018788"/>
                    <a:gd name="connsiteY5" fmla="*/ 1758498 h 4088991"/>
                    <a:gd name="connsiteX6" fmla="*/ 2139562 w 4018788"/>
                    <a:gd name="connsiteY6" fmla="*/ 1699363 h 4088991"/>
                    <a:gd name="connsiteX7" fmla="*/ 2188103 w 4018788"/>
                    <a:gd name="connsiteY7" fmla="*/ 1666277 h 4088991"/>
                    <a:gd name="connsiteX8" fmla="*/ 2246684 w 4018788"/>
                    <a:gd name="connsiteY8" fmla="*/ 1638057 h 4088991"/>
                    <a:gd name="connsiteX9" fmla="*/ 2743200 w 4018788"/>
                    <a:gd name="connsiteY9" fmla="*/ 1537815 h 4088991"/>
                    <a:gd name="connsiteX10" fmla="*/ 3239717 w 4018788"/>
                    <a:gd name="connsiteY10" fmla="*/ 1638057 h 4088991"/>
                    <a:gd name="connsiteX11" fmla="*/ 3298300 w 4018788"/>
                    <a:gd name="connsiteY11" fmla="*/ 1666278 h 4088991"/>
                    <a:gd name="connsiteX12" fmla="*/ 3346839 w 4018788"/>
                    <a:gd name="connsiteY12" fmla="*/ 1699363 h 4088991"/>
                    <a:gd name="connsiteX13" fmla="*/ 3454759 w 4018788"/>
                    <a:gd name="connsiteY13" fmla="*/ 1758498 h 4088991"/>
                    <a:gd name="connsiteX14" fmla="*/ 3467473 w 4018788"/>
                    <a:gd name="connsiteY14" fmla="*/ 1763950 h 4088991"/>
                    <a:gd name="connsiteX15" fmla="*/ 3554593 w 4018788"/>
                    <a:gd name="connsiteY15" fmla="*/ 1829097 h 4088991"/>
                    <a:gd name="connsiteX16" fmla="*/ 4018788 w 4018788"/>
                    <a:gd name="connsiteY16" fmla="*/ 2813403 h 4088991"/>
                    <a:gd name="connsiteX17" fmla="*/ 2743200 w 4018788"/>
                    <a:gd name="connsiteY17" fmla="*/ 4088991 h 4088991"/>
                    <a:gd name="connsiteX18" fmla="*/ 2612779 w 4018788"/>
                    <a:gd name="connsiteY18" fmla="*/ 4082406 h 4088991"/>
                    <a:gd name="connsiteX19" fmla="*/ 2612778 w 4018788"/>
                    <a:gd name="connsiteY19" fmla="*/ 4082405 h 4088991"/>
                    <a:gd name="connsiteX20" fmla="*/ 2462724 w 4018788"/>
                    <a:gd name="connsiteY20" fmla="*/ 4074828 h 4088991"/>
                    <a:gd name="connsiteX21" fmla="*/ 0 w 4018788"/>
                    <a:gd name="connsiteY21" fmla="*/ 1345791 h 4088991"/>
                    <a:gd name="connsiteX22" fmla="*/ 331089 w 4018788"/>
                    <a:gd name="connsiteY22" fmla="*/ 38219 h 408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18788" h="4088991">
                      <a:moveTo>
                        <a:pt x="354308" y="0"/>
                      </a:moveTo>
                      <a:lnTo>
                        <a:pt x="308013" y="90432"/>
                      </a:lnTo>
                      <a:cubicBezTo>
                        <a:pt x="42972" y="680142"/>
                        <a:pt x="262444" y="1386448"/>
                        <a:pt x="834417" y="1716677"/>
                      </a:cubicBezTo>
                      <a:cubicBezTo>
                        <a:pt x="1177601" y="1914814"/>
                        <a:pt x="1574585" y="1935359"/>
                        <a:pt x="1918949" y="1806825"/>
                      </a:cubicBezTo>
                      <a:lnTo>
                        <a:pt x="2018926" y="1763951"/>
                      </a:lnTo>
                      <a:lnTo>
                        <a:pt x="2031642" y="1758498"/>
                      </a:lnTo>
                      <a:cubicBezTo>
                        <a:pt x="2068460" y="1740575"/>
                        <a:pt x="2104482" y="1720850"/>
                        <a:pt x="2139562" y="1699363"/>
                      </a:cubicBezTo>
                      <a:lnTo>
                        <a:pt x="2188103" y="1666277"/>
                      </a:lnTo>
                      <a:lnTo>
                        <a:pt x="2246684" y="1638057"/>
                      </a:lnTo>
                      <a:cubicBezTo>
                        <a:pt x="2399293" y="1573509"/>
                        <a:pt x="2567078" y="1537815"/>
                        <a:pt x="2743200" y="1537815"/>
                      </a:cubicBezTo>
                      <a:cubicBezTo>
                        <a:pt x="2919322" y="1537815"/>
                        <a:pt x="3087107" y="1573509"/>
                        <a:pt x="3239717" y="1638057"/>
                      </a:cubicBezTo>
                      <a:lnTo>
                        <a:pt x="3298300" y="1666278"/>
                      </a:lnTo>
                      <a:lnTo>
                        <a:pt x="3346839" y="1699363"/>
                      </a:lnTo>
                      <a:cubicBezTo>
                        <a:pt x="3381919" y="1720850"/>
                        <a:pt x="3417941" y="1740575"/>
                        <a:pt x="3454759" y="1758498"/>
                      </a:cubicBezTo>
                      <a:lnTo>
                        <a:pt x="3467473" y="1763950"/>
                      </a:lnTo>
                      <a:lnTo>
                        <a:pt x="3554593" y="1829097"/>
                      </a:lnTo>
                      <a:cubicBezTo>
                        <a:pt x="3838089" y="2063059"/>
                        <a:pt x="4018788" y="2417129"/>
                        <a:pt x="4018788" y="2813403"/>
                      </a:cubicBezTo>
                      <a:cubicBezTo>
                        <a:pt x="4018788" y="3517891"/>
                        <a:pt x="3447688" y="4088991"/>
                        <a:pt x="2743200" y="4088991"/>
                      </a:cubicBezTo>
                      <a:cubicBezTo>
                        <a:pt x="2699170" y="4088991"/>
                        <a:pt x="2655660" y="4086760"/>
                        <a:pt x="2612779" y="4082406"/>
                      </a:cubicBezTo>
                      <a:lnTo>
                        <a:pt x="2612778" y="4082405"/>
                      </a:lnTo>
                      <a:lnTo>
                        <a:pt x="2462724" y="4074828"/>
                      </a:lnTo>
                      <a:cubicBezTo>
                        <a:pt x="1079448" y="3934349"/>
                        <a:pt x="0" y="2766130"/>
                        <a:pt x="0" y="1345791"/>
                      </a:cubicBezTo>
                      <a:cubicBezTo>
                        <a:pt x="0" y="872345"/>
                        <a:pt x="119939" y="426912"/>
                        <a:pt x="331089" y="38219"/>
                      </a:cubicBezTo>
                      <a:close/>
                    </a:path>
                  </a:pathLst>
                </a:custGeom>
                <a:solidFill>
                  <a:schemeClr val="bg1">
                    <a:lumMod val="95000"/>
                  </a:schemeClr>
                </a:solidFill>
                <a:ln w="57150">
                  <a:solidFill>
                    <a:schemeClr val="tx1">
                      <a:alpha val="5000"/>
                    </a:schemeClr>
                  </a:solidFill>
                </a:ln>
                <a:effectLst>
                  <a:outerShdw blurRad="317500" dist="1524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id="{2A992C96-46A4-54CF-2863-874BEEE2B659}"/>
                    </a:ext>
                  </a:extLst>
                </p:cNvPr>
                <p:cNvSpPr/>
                <p:nvPr/>
              </p:nvSpPr>
              <p:spPr>
                <a:xfrm>
                  <a:off x="3352800" y="2083209"/>
                  <a:ext cx="4018788" cy="4088991"/>
                </a:xfrm>
                <a:custGeom>
                  <a:avLst/>
                  <a:gdLst>
                    <a:gd name="connsiteX0" fmla="*/ 354308 w 4018788"/>
                    <a:gd name="connsiteY0" fmla="*/ 0 h 4088991"/>
                    <a:gd name="connsiteX1" fmla="*/ 308013 w 4018788"/>
                    <a:gd name="connsiteY1" fmla="*/ 90432 h 4088991"/>
                    <a:gd name="connsiteX2" fmla="*/ 834417 w 4018788"/>
                    <a:gd name="connsiteY2" fmla="*/ 1716677 h 4088991"/>
                    <a:gd name="connsiteX3" fmla="*/ 1918949 w 4018788"/>
                    <a:gd name="connsiteY3" fmla="*/ 1806825 h 4088991"/>
                    <a:gd name="connsiteX4" fmla="*/ 2018926 w 4018788"/>
                    <a:gd name="connsiteY4" fmla="*/ 1763951 h 4088991"/>
                    <a:gd name="connsiteX5" fmla="*/ 2031642 w 4018788"/>
                    <a:gd name="connsiteY5" fmla="*/ 1758498 h 4088991"/>
                    <a:gd name="connsiteX6" fmla="*/ 2139562 w 4018788"/>
                    <a:gd name="connsiteY6" fmla="*/ 1699363 h 4088991"/>
                    <a:gd name="connsiteX7" fmla="*/ 2188103 w 4018788"/>
                    <a:gd name="connsiteY7" fmla="*/ 1666277 h 4088991"/>
                    <a:gd name="connsiteX8" fmla="*/ 2246684 w 4018788"/>
                    <a:gd name="connsiteY8" fmla="*/ 1638057 h 4088991"/>
                    <a:gd name="connsiteX9" fmla="*/ 2743200 w 4018788"/>
                    <a:gd name="connsiteY9" fmla="*/ 1537815 h 4088991"/>
                    <a:gd name="connsiteX10" fmla="*/ 3239717 w 4018788"/>
                    <a:gd name="connsiteY10" fmla="*/ 1638057 h 4088991"/>
                    <a:gd name="connsiteX11" fmla="*/ 3298300 w 4018788"/>
                    <a:gd name="connsiteY11" fmla="*/ 1666278 h 4088991"/>
                    <a:gd name="connsiteX12" fmla="*/ 3346839 w 4018788"/>
                    <a:gd name="connsiteY12" fmla="*/ 1699363 h 4088991"/>
                    <a:gd name="connsiteX13" fmla="*/ 3454759 w 4018788"/>
                    <a:gd name="connsiteY13" fmla="*/ 1758498 h 4088991"/>
                    <a:gd name="connsiteX14" fmla="*/ 3467473 w 4018788"/>
                    <a:gd name="connsiteY14" fmla="*/ 1763950 h 4088991"/>
                    <a:gd name="connsiteX15" fmla="*/ 3554593 w 4018788"/>
                    <a:gd name="connsiteY15" fmla="*/ 1829097 h 4088991"/>
                    <a:gd name="connsiteX16" fmla="*/ 4018788 w 4018788"/>
                    <a:gd name="connsiteY16" fmla="*/ 2813403 h 4088991"/>
                    <a:gd name="connsiteX17" fmla="*/ 2743200 w 4018788"/>
                    <a:gd name="connsiteY17" fmla="*/ 4088991 h 4088991"/>
                    <a:gd name="connsiteX18" fmla="*/ 2612779 w 4018788"/>
                    <a:gd name="connsiteY18" fmla="*/ 4082406 h 4088991"/>
                    <a:gd name="connsiteX19" fmla="*/ 2612778 w 4018788"/>
                    <a:gd name="connsiteY19" fmla="*/ 4082405 h 4088991"/>
                    <a:gd name="connsiteX20" fmla="*/ 2462724 w 4018788"/>
                    <a:gd name="connsiteY20" fmla="*/ 4074828 h 4088991"/>
                    <a:gd name="connsiteX21" fmla="*/ 0 w 4018788"/>
                    <a:gd name="connsiteY21" fmla="*/ 1345791 h 4088991"/>
                    <a:gd name="connsiteX22" fmla="*/ 331089 w 4018788"/>
                    <a:gd name="connsiteY22" fmla="*/ 38219 h 408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18788" h="4088991">
                      <a:moveTo>
                        <a:pt x="354308" y="0"/>
                      </a:moveTo>
                      <a:lnTo>
                        <a:pt x="308013" y="90432"/>
                      </a:lnTo>
                      <a:cubicBezTo>
                        <a:pt x="42972" y="680142"/>
                        <a:pt x="262444" y="1386448"/>
                        <a:pt x="834417" y="1716677"/>
                      </a:cubicBezTo>
                      <a:cubicBezTo>
                        <a:pt x="1177601" y="1914814"/>
                        <a:pt x="1574585" y="1935359"/>
                        <a:pt x="1918949" y="1806825"/>
                      </a:cubicBezTo>
                      <a:lnTo>
                        <a:pt x="2018926" y="1763951"/>
                      </a:lnTo>
                      <a:lnTo>
                        <a:pt x="2031642" y="1758498"/>
                      </a:lnTo>
                      <a:cubicBezTo>
                        <a:pt x="2068460" y="1740575"/>
                        <a:pt x="2104482" y="1720850"/>
                        <a:pt x="2139562" y="1699363"/>
                      </a:cubicBezTo>
                      <a:lnTo>
                        <a:pt x="2188103" y="1666277"/>
                      </a:lnTo>
                      <a:lnTo>
                        <a:pt x="2246684" y="1638057"/>
                      </a:lnTo>
                      <a:cubicBezTo>
                        <a:pt x="2399293" y="1573509"/>
                        <a:pt x="2567078" y="1537815"/>
                        <a:pt x="2743200" y="1537815"/>
                      </a:cubicBezTo>
                      <a:cubicBezTo>
                        <a:pt x="2919322" y="1537815"/>
                        <a:pt x="3087107" y="1573509"/>
                        <a:pt x="3239717" y="1638057"/>
                      </a:cubicBezTo>
                      <a:lnTo>
                        <a:pt x="3298300" y="1666278"/>
                      </a:lnTo>
                      <a:lnTo>
                        <a:pt x="3346839" y="1699363"/>
                      </a:lnTo>
                      <a:cubicBezTo>
                        <a:pt x="3381919" y="1720850"/>
                        <a:pt x="3417941" y="1740575"/>
                        <a:pt x="3454759" y="1758498"/>
                      </a:cubicBezTo>
                      <a:lnTo>
                        <a:pt x="3467473" y="1763950"/>
                      </a:lnTo>
                      <a:lnTo>
                        <a:pt x="3554593" y="1829097"/>
                      </a:lnTo>
                      <a:cubicBezTo>
                        <a:pt x="3838089" y="2063059"/>
                        <a:pt x="4018788" y="2417129"/>
                        <a:pt x="4018788" y="2813403"/>
                      </a:cubicBezTo>
                      <a:cubicBezTo>
                        <a:pt x="4018788" y="3517891"/>
                        <a:pt x="3447688" y="4088991"/>
                        <a:pt x="2743200" y="4088991"/>
                      </a:cubicBezTo>
                      <a:cubicBezTo>
                        <a:pt x="2699170" y="4088991"/>
                        <a:pt x="2655660" y="4086760"/>
                        <a:pt x="2612779" y="4082406"/>
                      </a:cubicBezTo>
                      <a:lnTo>
                        <a:pt x="2612778" y="4082405"/>
                      </a:lnTo>
                      <a:lnTo>
                        <a:pt x="2462724" y="4074828"/>
                      </a:lnTo>
                      <a:cubicBezTo>
                        <a:pt x="1079448" y="3934349"/>
                        <a:pt x="0" y="2766130"/>
                        <a:pt x="0" y="1345791"/>
                      </a:cubicBezTo>
                      <a:cubicBezTo>
                        <a:pt x="0" y="872345"/>
                        <a:pt x="119939" y="426912"/>
                        <a:pt x="331089" y="38219"/>
                      </a:cubicBezTo>
                      <a:close/>
                    </a:path>
                  </a:pathLst>
                </a:custGeom>
                <a:solidFill>
                  <a:schemeClr val="bg1">
                    <a:lumMod val="95000"/>
                  </a:schemeClr>
                </a:solidFill>
                <a:ln w="57150">
                  <a:solidFill>
                    <a:schemeClr val="tx1">
                      <a:alpha val="5000"/>
                    </a:schemeClr>
                  </a:solidFill>
                </a:ln>
                <a:effectLst>
                  <a:innerShdw blurRad="762000">
                    <a:srgbClr val="00B0F0"/>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59" name="Graphic 58" descr="Lungs with solid fill">
              <a:extLst>
                <a:ext uri="{FF2B5EF4-FFF2-40B4-BE49-F238E27FC236}">
                  <a16:creationId xmlns:a16="http://schemas.microsoft.com/office/drawing/2014/main" id="{C2313283-9A0D-1160-7111-91639D1735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400000">
              <a:off x="4853871" y="2145397"/>
              <a:ext cx="914400" cy="914400"/>
            </a:xfrm>
            <a:prstGeom prst="rect">
              <a:avLst/>
            </a:prstGeom>
          </p:spPr>
        </p:pic>
        <p:pic>
          <p:nvPicPr>
            <p:cNvPr id="61" name="Graphic 60" descr="Magnifying glass with solid fill">
              <a:extLst>
                <a:ext uri="{FF2B5EF4-FFF2-40B4-BE49-F238E27FC236}">
                  <a16:creationId xmlns:a16="http://schemas.microsoft.com/office/drawing/2014/main" id="{1F5F2E7A-CF8B-008A-1FB8-CF96DBA56B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93331" y="2714132"/>
              <a:ext cx="914400" cy="914400"/>
            </a:xfrm>
            <a:prstGeom prst="rect">
              <a:avLst/>
            </a:prstGeom>
          </p:spPr>
        </p:pic>
        <p:pic>
          <p:nvPicPr>
            <p:cNvPr id="63" name="Graphic 62" descr="Microscope with solid fill">
              <a:extLst>
                <a:ext uri="{FF2B5EF4-FFF2-40B4-BE49-F238E27FC236}">
                  <a16:creationId xmlns:a16="http://schemas.microsoft.com/office/drawing/2014/main" id="{D9C8F2B7-3EB1-FA4A-7C36-9A6CE33E7D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7200000">
              <a:off x="5373192" y="3996667"/>
              <a:ext cx="914400" cy="914400"/>
            </a:xfrm>
            <a:prstGeom prst="rect">
              <a:avLst/>
            </a:prstGeom>
          </p:spPr>
        </p:pic>
        <p:sp>
          <p:nvSpPr>
            <p:cNvPr id="64" name="TextBox 63">
              <a:extLst>
                <a:ext uri="{FF2B5EF4-FFF2-40B4-BE49-F238E27FC236}">
                  <a16:creationId xmlns:a16="http://schemas.microsoft.com/office/drawing/2014/main" id="{3F6E93E0-C59E-C78A-53B8-7B8C57844072}"/>
                </a:ext>
              </a:extLst>
            </p:cNvPr>
            <p:cNvSpPr txBox="1"/>
            <p:nvPr/>
          </p:nvSpPr>
          <p:spPr>
            <a:xfrm>
              <a:off x="6322752" y="3387991"/>
              <a:ext cx="1222879" cy="307777"/>
            </a:xfrm>
            <a:prstGeom prst="rect">
              <a:avLst/>
            </a:prstGeom>
            <a:noFill/>
          </p:spPr>
          <p:txBody>
            <a:bodyPr wrap="square" rtlCol="0">
              <a:spAutoFit/>
            </a:bodyPr>
            <a:lstStyle/>
            <a:p>
              <a:pPr algn="ctr"/>
              <a:r>
                <a:rPr lang="en-US" sz="1400" dirty="0">
                  <a:effectLst>
                    <a:outerShdw blurRad="76200" dist="63500" dir="2700000" algn="tl" rotWithShape="0">
                      <a:prstClr val="black">
                        <a:alpha val="40000"/>
                      </a:prstClr>
                    </a:outerShdw>
                  </a:effectLst>
                </a:rPr>
                <a:t>RESEARCH</a:t>
              </a:r>
            </a:p>
          </p:txBody>
        </p:sp>
        <p:sp>
          <p:nvSpPr>
            <p:cNvPr id="65" name="TextBox 64">
              <a:extLst>
                <a:ext uri="{FF2B5EF4-FFF2-40B4-BE49-F238E27FC236}">
                  <a16:creationId xmlns:a16="http://schemas.microsoft.com/office/drawing/2014/main" id="{7716E960-E3E4-16D1-37F3-A4C4A8D6AB41}"/>
                </a:ext>
              </a:extLst>
            </p:cNvPr>
            <p:cNvSpPr txBox="1"/>
            <p:nvPr/>
          </p:nvSpPr>
          <p:spPr>
            <a:xfrm rot="7200000">
              <a:off x="4651651" y="3883010"/>
              <a:ext cx="1222879" cy="523220"/>
            </a:xfrm>
            <a:prstGeom prst="rect">
              <a:avLst/>
            </a:prstGeom>
            <a:noFill/>
          </p:spPr>
          <p:txBody>
            <a:bodyPr wrap="square" rtlCol="0">
              <a:spAutoFit/>
            </a:bodyPr>
            <a:lstStyle/>
            <a:p>
              <a:pPr algn="ctr"/>
              <a:r>
                <a:rPr lang="en-US" sz="1400" dirty="0">
                  <a:effectLst>
                    <a:outerShdw blurRad="76200" dist="63500" dir="2700000" algn="tl" rotWithShape="0">
                      <a:prstClr val="black">
                        <a:alpha val="40000"/>
                      </a:prstClr>
                    </a:outerShdw>
                  </a:effectLst>
                </a:rPr>
                <a:t>DATA</a:t>
              </a:r>
            </a:p>
            <a:p>
              <a:pPr algn="ctr"/>
              <a:r>
                <a:rPr lang="en-US" sz="1400" dirty="0">
                  <a:effectLst>
                    <a:outerShdw blurRad="76200" dist="63500" dir="2700000" algn="tl" rotWithShape="0">
                      <a:prstClr val="black">
                        <a:alpha val="40000"/>
                      </a:prstClr>
                    </a:outerShdw>
                  </a:effectLst>
                </a:rPr>
                <a:t>ANALYSIS</a:t>
              </a:r>
            </a:p>
          </p:txBody>
        </p:sp>
        <p:sp>
          <p:nvSpPr>
            <p:cNvPr id="66" name="TextBox 65">
              <a:extLst>
                <a:ext uri="{FF2B5EF4-FFF2-40B4-BE49-F238E27FC236}">
                  <a16:creationId xmlns:a16="http://schemas.microsoft.com/office/drawing/2014/main" id="{1EE4B75C-ACAC-E65D-7574-BEA8F42B19B3}"/>
                </a:ext>
              </a:extLst>
            </p:cNvPr>
            <p:cNvSpPr txBox="1"/>
            <p:nvPr/>
          </p:nvSpPr>
          <p:spPr>
            <a:xfrm rot="14400000">
              <a:off x="5122224" y="2172521"/>
              <a:ext cx="1222879" cy="307777"/>
            </a:xfrm>
            <a:prstGeom prst="rect">
              <a:avLst/>
            </a:prstGeom>
            <a:noFill/>
          </p:spPr>
          <p:txBody>
            <a:bodyPr wrap="square" rtlCol="0">
              <a:spAutoFit/>
            </a:bodyPr>
            <a:lstStyle/>
            <a:p>
              <a:pPr algn="ctr"/>
              <a:r>
                <a:rPr lang="en-US" sz="1400" dirty="0">
                  <a:effectLst>
                    <a:outerShdw blurRad="76200" dist="63500" dir="2700000" algn="tl" rotWithShape="0">
                      <a:prstClr val="black">
                        <a:alpha val="40000"/>
                      </a:prstClr>
                    </a:outerShdw>
                  </a:effectLst>
                </a:rPr>
                <a:t>RESULT</a:t>
              </a:r>
            </a:p>
          </p:txBody>
        </p:sp>
      </p:grpSp>
      <p:sp>
        <p:nvSpPr>
          <p:cNvPr id="72" name="TextBox 71">
            <a:extLst>
              <a:ext uri="{FF2B5EF4-FFF2-40B4-BE49-F238E27FC236}">
                <a16:creationId xmlns:a16="http://schemas.microsoft.com/office/drawing/2014/main" id="{AE998550-CB05-0E86-0A6E-0529126F77E9}"/>
              </a:ext>
            </a:extLst>
          </p:cNvPr>
          <p:cNvSpPr txBox="1"/>
          <p:nvPr/>
        </p:nvSpPr>
        <p:spPr>
          <a:xfrm>
            <a:off x="5369721" y="2283822"/>
            <a:ext cx="2106494" cy="2492990"/>
          </a:xfrm>
          <a:prstGeom prst="rect">
            <a:avLst/>
          </a:prstGeom>
          <a:noFill/>
        </p:spPr>
        <p:txBody>
          <a:bodyPr wrap="square" rtlCol="0">
            <a:spAutoFit/>
          </a:bodyPr>
          <a:lstStyle/>
          <a:p>
            <a:r>
              <a:rPr lang="en-US" sz="2400" dirty="0">
                <a:solidFill>
                  <a:schemeClr val="bg1"/>
                </a:solidFill>
                <a:latin typeface="Lilita One" panose="02000000000000000000" pitchFamily="2" charset="0"/>
              </a:rPr>
              <a:t>YOUR TEXT HERE2:</a:t>
            </a:r>
          </a:p>
          <a:p>
            <a:pPr algn="just"/>
            <a:r>
              <a:rPr lang="en-US" sz="1200" dirty="0">
                <a:solidFill>
                  <a:schemeClr val="bg1">
                    <a:lumMod val="95000"/>
                  </a:schemeClr>
                </a:solidFill>
              </a:rPr>
              <a:t>Nature is an integral part of our lives. It is the source of all life on earth and it is the most beautiful thing that we can ever witness. Nature is not just about trees, flowers, animals and birds; </a:t>
            </a:r>
          </a:p>
          <a:p>
            <a:endParaRPr lang="en-US" sz="2400" dirty="0">
              <a:solidFill>
                <a:schemeClr val="bg1"/>
              </a:solidFill>
              <a:latin typeface="Lilita One" panose="02000000000000000000" pitchFamily="2" charset="0"/>
            </a:endParaRPr>
          </a:p>
        </p:txBody>
      </p:sp>
      <p:sp>
        <p:nvSpPr>
          <p:cNvPr id="5" name="Rectangle: Rounded Corners 4">
            <a:extLst>
              <a:ext uri="{FF2B5EF4-FFF2-40B4-BE49-F238E27FC236}">
                <a16:creationId xmlns:a16="http://schemas.microsoft.com/office/drawing/2014/main" id="{656FC992-F851-E597-401E-6742AC55CAA6}"/>
              </a:ext>
            </a:extLst>
          </p:cNvPr>
          <p:cNvSpPr/>
          <p:nvPr/>
        </p:nvSpPr>
        <p:spPr>
          <a:xfrm>
            <a:off x="5233251" y="1790700"/>
            <a:ext cx="3810830" cy="3276600"/>
          </a:xfrm>
          <a:prstGeom prst="roundRect">
            <a:avLst/>
          </a:prstGeom>
          <a:no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41352157-6A9D-F028-2F9E-EDF85FFF0043}"/>
              </a:ext>
            </a:extLst>
          </p:cNvPr>
          <p:cNvSpPr/>
          <p:nvPr/>
        </p:nvSpPr>
        <p:spPr>
          <a:xfrm>
            <a:off x="7631762" y="0"/>
            <a:ext cx="3392966" cy="6858000"/>
          </a:xfrm>
          <a:prstGeom prst="roundRect">
            <a:avLst>
              <a:gd name="adj" fmla="val 0"/>
            </a:avLst>
          </a:prstGeom>
          <a:solidFill>
            <a:srgbClr val="011936"/>
          </a:solidFill>
          <a:ln w="19050">
            <a:noFill/>
          </a:ln>
          <a:effectLst>
            <a:outerShdw blurRad="317500" dist="152400" dir="8100000" algn="tr" rotWithShape="0">
              <a:prstClr val="black">
                <a:alpha val="8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451EAC6-5FC9-A10E-BE8A-73B8D731A614}"/>
              </a:ext>
            </a:extLst>
          </p:cNvPr>
          <p:cNvGrpSpPr/>
          <p:nvPr/>
        </p:nvGrpSpPr>
        <p:grpSpPr>
          <a:xfrm>
            <a:off x="7863817" y="-4273065"/>
            <a:ext cx="2928856" cy="15803192"/>
            <a:chOff x="7863817" y="-4356775"/>
            <a:chExt cx="2928856" cy="15803192"/>
          </a:xfrm>
        </p:grpSpPr>
        <p:pic>
          <p:nvPicPr>
            <p:cNvPr id="2" name="Picture 1">
              <a:extLst>
                <a:ext uri="{FF2B5EF4-FFF2-40B4-BE49-F238E27FC236}">
                  <a16:creationId xmlns:a16="http://schemas.microsoft.com/office/drawing/2014/main" id="{F5A4076E-E6D8-3E37-6FDF-8C4732D7F37F}"/>
                </a:ext>
              </a:extLst>
            </p:cNvPr>
            <p:cNvPicPr>
              <a:picLocks noChangeAspect="1"/>
            </p:cNvPicPr>
            <p:nvPr/>
          </p:nvPicPr>
          <p:blipFill rotWithShape="1">
            <a:blip r:embed="rId8">
              <a:extLst>
                <a:ext uri="{28A0092B-C50C-407E-A947-70E740481C1C}">
                  <a14:useLocalDpi xmlns:a14="http://schemas.microsoft.com/office/drawing/2010/main" val="0"/>
                </a:ext>
              </a:extLst>
            </a:blip>
            <a:srcRect t="5556" b="5556"/>
            <a:stretch/>
          </p:blipFill>
          <p:spPr>
            <a:xfrm>
              <a:off x="7865706" y="1499468"/>
              <a:ext cx="2925078" cy="3900104"/>
            </a:xfrm>
            <a:prstGeom prst="rect">
              <a:avLst/>
            </a:prstGeom>
            <a:ln>
              <a:noFill/>
            </a:ln>
            <a:effectLst>
              <a:outerShdw blurRad="190500" algn="tl" rotWithShape="0">
                <a:srgbClr val="000000">
                  <a:alpha val="70000"/>
                </a:srgbClr>
              </a:outerShdw>
            </a:effectLst>
          </p:spPr>
        </p:pic>
        <p:pic>
          <p:nvPicPr>
            <p:cNvPr id="24" name="Picture 23">
              <a:extLst>
                <a:ext uri="{FF2B5EF4-FFF2-40B4-BE49-F238E27FC236}">
                  <a16:creationId xmlns:a16="http://schemas.microsoft.com/office/drawing/2014/main" id="{3B3D22BA-B02F-4C57-9A11-932DD423D00C}"/>
                </a:ext>
              </a:extLst>
            </p:cNvPr>
            <p:cNvPicPr>
              <a:picLocks noChangeAspect="1"/>
            </p:cNvPicPr>
            <p:nvPr/>
          </p:nvPicPr>
          <p:blipFill rotWithShape="1">
            <a:blip r:embed="rId9">
              <a:extLst>
                <a:ext uri="{28A0092B-C50C-407E-A947-70E740481C1C}">
                  <a14:useLocalDpi xmlns:a14="http://schemas.microsoft.com/office/drawing/2010/main" val="0"/>
                </a:ext>
              </a:extLst>
            </a:blip>
            <a:srcRect l="6974" r="12560"/>
            <a:stretch/>
          </p:blipFill>
          <p:spPr>
            <a:xfrm rot="5400000">
              <a:off x="7499445" y="-3991015"/>
              <a:ext cx="3657600" cy="292608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62B8522D-CC10-4075-7091-221E790A92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3817" y="7788817"/>
              <a:ext cx="2928856" cy="3657600"/>
            </a:xfrm>
            <a:prstGeom prst="roundRect">
              <a:avLst>
                <a:gd name="adj" fmla="val 6261"/>
              </a:avLst>
            </a:prstGeom>
          </p:spPr>
        </p:pic>
      </p:grpSp>
    </p:spTree>
    <p:extLst>
      <p:ext uri="{BB962C8B-B14F-4D97-AF65-F5344CB8AC3E}">
        <p14:creationId xmlns:p14="http://schemas.microsoft.com/office/powerpoint/2010/main" val="2473791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899537-EF97-18C2-8019-C9FED754BBFC}"/>
              </a:ext>
            </a:extLst>
          </p:cNvPr>
          <p:cNvSpPr/>
          <p:nvPr/>
        </p:nvSpPr>
        <p:spPr>
          <a:xfrm rot="16200000">
            <a:off x="4346945" y="-4369528"/>
            <a:ext cx="3498111" cy="12191999"/>
          </a:xfrm>
          <a:prstGeom prst="rect">
            <a:avLst/>
          </a:prstGeom>
          <a:solidFill>
            <a:srgbClr val="01193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210EE26-4B8C-952A-941A-A2BC4920EA7A}"/>
              </a:ext>
            </a:extLst>
          </p:cNvPr>
          <p:cNvSpPr/>
          <p:nvPr/>
        </p:nvSpPr>
        <p:spPr>
          <a:xfrm rot="5400000">
            <a:off x="4329283" y="-995522"/>
            <a:ext cx="3498112" cy="12227325"/>
          </a:xfrm>
          <a:prstGeom prst="rect">
            <a:avLst/>
          </a:prstGeom>
          <a:solidFill>
            <a:srgbClr val="207B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D9B2E7C1-6D9D-2492-0480-C7E7948A3399}"/>
              </a:ext>
            </a:extLst>
          </p:cNvPr>
          <p:cNvSpPr/>
          <p:nvPr/>
        </p:nvSpPr>
        <p:spPr>
          <a:xfrm>
            <a:off x="709016" y="1143000"/>
            <a:ext cx="10109860" cy="4572000"/>
          </a:xfrm>
          <a:prstGeom prst="roundRect">
            <a:avLst/>
          </a:prstGeom>
          <a:gradFill>
            <a:gsLst>
              <a:gs pos="12000">
                <a:srgbClr val="1D74FF"/>
              </a:gs>
              <a:gs pos="100000">
                <a:srgbClr val="39C4FE"/>
              </a:gs>
            </a:gsLst>
            <a:lin ang="18900000" scaled="1"/>
          </a:gradFill>
          <a:ln>
            <a:noFill/>
          </a:ln>
          <a:effectLst>
            <a:outerShdw blurRad="762000" dist="152400" dir="8100000" algn="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Circle">
            <a:extLst>
              <a:ext uri="{FF2B5EF4-FFF2-40B4-BE49-F238E27FC236}">
                <a16:creationId xmlns:a16="http://schemas.microsoft.com/office/drawing/2014/main" id="{485A5618-9A7D-D559-A940-A6203E4CE8B5}"/>
              </a:ext>
            </a:extLst>
          </p:cNvPr>
          <p:cNvGrpSpPr/>
          <p:nvPr/>
        </p:nvGrpSpPr>
        <p:grpSpPr>
          <a:xfrm rot="7200000">
            <a:off x="1064699" y="1485899"/>
            <a:ext cx="3886200" cy="3886200"/>
            <a:chOff x="4038600" y="1485900"/>
            <a:chExt cx="4114800" cy="3886200"/>
          </a:xfrm>
        </p:grpSpPr>
        <p:grpSp>
          <p:nvGrpSpPr>
            <p:cNvPr id="57" name="Group 56">
              <a:extLst>
                <a:ext uri="{FF2B5EF4-FFF2-40B4-BE49-F238E27FC236}">
                  <a16:creationId xmlns:a16="http://schemas.microsoft.com/office/drawing/2014/main" id="{46BD536F-844E-1E9E-2865-0D09F267058A}"/>
                </a:ext>
              </a:extLst>
            </p:cNvPr>
            <p:cNvGrpSpPr/>
            <p:nvPr/>
          </p:nvGrpSpPr>
          <p:grpSpPr>
            <a:xfrm rot="1800000">
              <a:off x="4038600" y="1485900"/>
              <a:ext cx="4114800" cy="3886200"/>
              <a:chOff x="3352800" y="685800"/>
              <a:chExt cx="5486400" cy="5486400"/>
            </a:xfrm>
          </p:grpSpPr>
          <p:sp>
            <p:nvSpPr>
              <p:cNvPr id="23" name="Freeform: Shape 22">
                <a:extLst>
                  <a:ext uri="{FF2B5EF4-FFF2-40B4-BE49-F238E27FC236}">
                    <a16:creationId xmlns:a16="http://schemas.microsoft.com/office/drawing/2014/main" id="{4CEE1D8A-2966-DC28-CF08-8F740AEBB826}"/>
                  </a:ext>
                </a:extLst>
              </p:cNvPr>
              <p:cNvSpPr/>
              <p:nvPr/>
            </p:nvSpPr>
            <p:spPr>
              <a:xfrm>
                <a:off x="8430951" y="1994419"/>
                <a:ext cx="53949" cy="88801"/>
              </a:xfrm>
              <a:custGeom>
                <a:avLst/>
                <a:gdLst>
                  <a:gd name="connsiteX0" fmla="*/ 0 w 53949"/>
                  <a:gd name="connsiteY0" fmla="*/ 0 h 88801"/>
                  <a:gd name="connsiteX1" fmla="*/ 40731 w 53949"/>
                  <a:gd name="connsiteY1" fmla="*/ 62982 h 88801"/>
                  <a:gd name="connsiteX2" fmla="*/ 53949 w 53949"/>
                  <a:gd name="connsiteY2" fmla="*/ 88801 h 88801"/>
                  <a:gd name="connsiteX3" fmla="*/ 0 w 53949"/>
                  <a:gd name="connsiteY3" fmla="*/ 0 h 88801"/>
                </a:gdLst>
                <a:ahLst/>
                <a:cxnLst>
                  <a:cxn ang="0">
                    <a:pos x="connsiteX0" y="connsiteY0"/>
                  </a:cxn>
                  <a:cxn ang="0">
                    <a:pos x="connsiteX1" y="connsiteY1"/>
                  </a:cxn>
                  <a:cxn ang="0">
                    <a:pos x="connsiteX2" y="connsiteY2"/>
                  </a:cxn>
                  <a:cxn ang="0">
                    <a:pos x="connsiteX3" y="connsiteY3"/>
                  </a:cxn>
                </a:cxnLst>
                <a:rect l="l" t="t" r="r" b="b"/>
                <a:pathLst>
                  <a:path w="53949" h="88801">
                    <a:moveTo>
                      <a:pt x="0" y="0"/>
                    </a:moveTo>
                    <a:lnTo>
                      <a:pt x="40731" y="62982"/>
                    </a:lnTo>
                    <a:lnTo>
                      <a:pt x="53949" y="88801"/>
                    </a:lnTo>
                    <a:lnTo>
                      <a:pt x="0" y="0"/>
                    </a:lnTo>
                    <a:close/>
                  </a:path>
                </a:pathLst>
              </a:custGeom>
              <a:solidFill>
                <a:schemeClr val="bg1">
                  <a:lumMod val="95000"/>
                </a:schemeClr>
              </a:solidFill>
              <a:ln w="57150">
                <a:solidFill>
                  <a:schemeClr val="tx1">
                    <a:alpha val="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98F6F3FE-22B3-9647-9D0F-4B18EFAE9AE8}"/>
                  </a:ext>
                </a:extLst>
              </p:cNvPr>
              <p:cNvSpPr/>
              <p:nvPr/>
            </p:nvSpPr>
            <p:spPr>
              <a:xfrm>
                <a:off x="3707108" y="1994443"/>
                <a:ext cx="53926" cy="88766"/>
              </a:xfrm>
              <a:custGeom>
                <a:avLst/>
                <a:gdLst>
                  <a:gd name="connsiteX0" fmla="*/ 53926 w 53926"/>
                  <a:gd name="connsiteY0" fmla="*/ 0 h 88766"/>
                  <a:gd name="connsiteX1" fmla="*/ 0 w 53926"/>
                  <a:gd name="connsiteY1" fmla="*/ 88766 h 88766"/>
                  <a:gd name="connsiteX2" fmla="*/ 13212 w 53926"/>
                  <a:gd name="connsiteY2" fmla="*/ 62957 h 88766"/>
                  <a:gd name="connsiteX3" fmla="*/ 53926 w 53926"/>
                  <a:gd name="connsiteY3" fmla="*/ 0 h 88766"/>
                </a:gdLst>
                <a:ahLst/>
                <a:cxnLst>
                  <a:cxn ang="0">
                    <a:pos x="connsiteX0" y="connsiteY0"/>
                  </a:cxn>
                  <a:cxn ang="0">
                    <a:pos x="connsiteX1" y="connsiteY1"/>
                  </a:cxn>
                  <a:cxn ang="0">
                    <a:pos x="connsiteX2" y="connsiteY2"/>
                  </a:cxn>
                  <a:cxn ang="0">
                    <a:pos x="connsiteX3" y="connsiteY3"/>
                  </a:cxn>
                </a:cxnLst>
                <a:rect l="l" t="t" r="r" b="b"/>
                <a:pathLst>
                  <a:path w="53926" h="88766">
                    <a:moveTo>
                      <a:pt x="53926" y="0"/>
                    </a:moveTo>
                    <a:lnTo>
                      <a:pt x="0" y="88766"/>
                    </a:lnTo>
                    <a:lnTo>
                      <a:pt x="13212" y="62957"/>
                    </a:lnTo>
                    <a:lnTo>
                      <a:pt x="53926" y="0"/>
                    </a:lnTo>
                    <a:close/>
                  </a:path>
                </a:pathLst>
              </a:custGeom>
              <a:solidFill>
                <a:schemeClr val="bg1">
                  <a:lumMod val="95000"/>
                </a:schemeClr>
              </a:solidFill>
              <a:ln w="57150">
                <a:solidFill>
                  <a:schemeClr val="tx1">
                    <a:alpha val="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90A72DE7-8DEF-88F4-71F5-FE12E75A6FC3}"/>
                  </a:ext>
                </a:extLst>
              </p:cNvPr>
              <p:cNvSpPr/>
              <p:nvPr/>
            </p:nvSpPr>
            <p:spPr>
              <a:xfrm>
                <a:off x="6091188" y="2592681"/>
                <a:ext cx="9624" cy="195345"/>
              </a:xfrm>
              <a:custGeom>
                <a:avLst/>
                <a:gdLst>
                  <a:gd name="connsiteX0" fmla="*/ 4813 w 9624"/>
                  <a:gd name="connsiteY0" fmla="*/ 0 h 195345"/>
                  <a:gd name="connsiteX1" fmla="*/ 6448 w 9624"/>
                  <a:gd name="connsiteY1" fmla="*/ 13739 h 195345"/>
                  <a:gd name="connsiteX2" fmla="*/ 9195 w 9624"/>
                  <a:gd name="connsiteY2" fmla="*/ 136768 h 195345"/>
                  <a:gd name="connsiteX3" fmla="*/ 4813 w 9624"/>
                  <a:gd name="connsiteY3" fmla="*/ 195345 h 195345"/>
                  <a:gd name="connsiteX4" fmla="*/ 430 w 9624"/>
                  <a:gd name="connsiteY4" fmla="*/ 136768 h 195345"/>
                  <a:gd name="connsiteX5" fmla="*/ 3177 w 9624"/>
                  <a:gd name="connsiteY5" fmla="*/ 13739 h 195345"/>
                  <a:gd name="connsiteX6" fmla="*/ 4813 w 9624"/>
                  <a:gd name="connsiteY6" fmla="*/ 0 h 19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24" h="195345">
                    <a:moveTo>
                      <a:pt x="4813" y="0"/>
                    </a:moveTo>
                    <a:lnTo>
                      <a:pt x="6448" y="13739"/>
                    </a:lnTo>
                    <a:cubicBezTo>
                      <a:pt x="9335" y="54586"/>
                      <a:pt x="10264" y="95644"/>
                      <a:pt x="9195" y="136768"/>
                    </a:cubicBezTo>
                    <a:lnTo>
                      <a:pt x="4813" y="195345"/>
                    </a:lnTo>
                    <a:lnTo>
                      <a:pt x="430" y="136768"/>
                    </a:lnTo>
                    <a:cubicBezTo>
                      <a:pt x="-638" y="95644"/>
                      <a:pt x="291" y="54586"/>
                      <a:pt x="3177" y="13739"/>
                    </a:cubicBezTo>
                    <a:lnTo>
                      <a:pt x="4813" y="0"/>
                    </a:lnTo>
                    <a:close/>
                  </a:path>
                </a:pathLst>
              </a:custGeom>
              <a:solidFill>
                <a:srgbClr val="6AC4E6"/>
              </a:solidFill>
              <a:ln w="571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CFF7001-E90A-C811-82A4-852D8CF3B49D}"/>
                  </a:ext>
                </a:extLst>
              </p:cNvPr>
              <p:cNvSpPr/>
              <p:nvPr/>
            </p:nvSpPr>
            <p:spPr>
              <a:xfrm>
                <a:off x="5371727" y="3749486"/>
                <a:ext cx="169177" cy="97674"/>
              </a:xfrm>
              <a:custGeom>
                <a:avLst/>
                <a:gdLst>
                  <a:gd name="connsiteX0" fmla="*/ 169177 w 169177"/>
                  <a:gd name="connsiteY0" fmla="*/ 0 h 97674"/>
                  <a:gd name="connsiteX1" fmla="*/ 120636 w 169177"/>
                  <a:gd name="connsiteY1" fmla="*/ 33086 h 97674"/>
                  <a:gd name="connsiteX2" fmla="*/ 12716 w 169177"/>
                  <a:gd name="connsiteY2" fmla="*/ 92221 h 97674"/>
                  <a:gd name="connsiteX3" fmla="*/ 0 w 169177"/>
                  <a:gd name="connsiteY3" fmla="*/ 97674 h 97674"/>
                  <a:gd name="connsiteX4" fmla="*/ 11081 w 169177"/>
                  <a:gd name="connsiteY4" fmla="*/ 89388 h 97674"/>
                  <a:gd name="connsiteX5" fmla="*/ 116253 w 169177"/>
                  <a:gd name="connsiteY5" fmla="*/ 25495 h 97674"/>
                  <a:gd name="connsiteX6" fmla="*/ 169177 w 169177"/>
                  <a:gd name="connsiteY6" fmla="*/ 0 h 9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177" h="97674">
                    <a:moveTo>
                      <a:pt x="169177" y="0"/>
                    </a:moveTo>
                    <a:lnTo>
                      <a:pt x="120636" y="33086"/>
                    </a:lnTo>
                    <a:cubicBezTo>
                      <a:pt x="85556" y="54573"/>
                      <a:pt x="49534" y="74298"/>
                      <a:pt x="12716" y="92221"/>
                    </a:cubicBezTo>
                    <a:lnTo>
                      <a:pt x="0" y="97674"/>
                    </a:lnTo>
                    <a:lnTo>
                      <a:pt x="11081" y="89388"/>
                    </a:lnTo>
                    <a:cubicBezTo>
                      <a:pt x="45012" y="66465"/>
                      <a:pt x="80105" y="45132"/>
                      <a:pt x="116253" y="25495"/>
                    </a:cubicBezTo>
                    <a:lnTo>
                      <a:pt x="169177" y="0"/>
                    </a:lnTo>
                    <a:close/>
                  </a:path>
                </a:pathLst>
              </a:custGeom>
              <a:solidFill>
                <a:srgbClr val="6AC4E6"/>
              </a:solidFill>
              <a:ln w="571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5DEDD89-D47A-B124-2FB0-87020D3BC6CB}"/>
                  </a:ext>
                </a:extLst>
              </p:cNvPr>
              <p:cNvSpPr/>
              <p:nvPr/>
            </p:nvSpPr>
            <p:spPr>
              <a:xfrm>
                <a:off x="6651101" y="3749487"/>
                <a:ext cx="169173" cy="97672"/>
              </a:xfrm>
              <a:custGeom>
                <a:avLst/>
                <a:gdLst>
                  <a:gd name="connsiteX0" fmla="*/ 0 w 169173"/>
                  <a:gd name="connsiteY0" fmla="*/ 0 h 97672"/>
                  <a:gd name="connsiteX1" fmla="*/ 52921 w 169173"/>
                  <a:gd name="connsiteY1" fmla="*/ 25494 h 97672"/>
                  <a:gd name="connsiteX2" fmla="*/ 158093 w 169173"/>
                  <a:gd name="connsiteY2" fmla="*/ 89387 h 97672"/>
                  <a:gd name="connsiteX3" fmla="*/ 169173 w 169173"/>
                  <a:gd name="connsiteY3" fmla="*/ 97672 h 97672"/>
                  <a:gd name="connsiteX4" fmla="*/ 156459 w 169173"/>
                  <a:gd name="connsiteY4" fmla="*/ 92220 h 97672"/>
                  <a:gd name="connsiteX5" fmla="*/ 48539 w 169173"/>
                  <a:gd name="connsiteY5" fmla="*/ 33085 h 97672"/>
                  <a:gd name="connsiteX6" fmla="*/ 0 w 169173"/>
                  <a:gd name="connsiteY6" fmla="*/ 0 h 97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173" h="97672">
                    <a:moveTo>
                      <a:pt x="0" y="0"/>
                    </a:moveTo>
                    <a:lnTo>
                      <a:pt x="52921" y="25494"/>
                    </a:lnTo>
                    <a:cubicBezTo>
                      <a:pt x="89070" y="45131"/>
                      <a:pt x="124163" y="66464"/>
                      <a:pt x="158093" y="89387"/>
                    </a:cubicBezTo>
                    <a:lnTo>
                      <a:pt x="169173" y="97672"/>
                    </a:lnTo>
                    <a:lnTo>
                      <a:pt x="156459" y="92220"/>
                    </a:lnTo>
                    <a:cubicBezTo>
                      <a:pt x="119641" y="74297"/>
                      <a:pt x="83619" y="54572"/>
                      <a:pt x="48539" y="33085"/>
                    </a:cubicBezTo>
                    <a:lnTo>
                      <a:pt x="0" y="0"/>
                    </a:lnTo>
                    <a:close/>
                  </a:path>
                </a:pathLst>
              </a:custGeom>
              <a:solidFill>
                <a:srgbClr val="6AC4E6"/>
              </a:solidFill>
              <a:ln w="571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3" name="Group 52">
                <a:extLst>
                  <a:ext uri="{FF2B5EF4-FFF2-40B4-BE49-F238E27FC236}">
                    <a16:creationId xmlns:a16="http://schemas.microsoft.com/office/drawing/2014/main" id="{D3101FDD-277C-AA52-4883-EBB9EDFAC640}"/>
                  </a:ext>
                </a:extLst>
              </p:cNvPr>
              <p:cNvGrpSpPr/>
              <p:nvPr/>
            </p:nvGrpSpPr>
            <p:grpSpPr>
              <a:xfrm>
                <a:off x="3549211" y="685800"/>
                <a:ext cx="4881739" cy="3285195"/>
                <a:chOff x="3549211" y="685800"/>
                <a:chExt cx="4881739" cy="3285195"/>
              </a:xfrm>
            </p:grpSpPr>
            <p:sp>
              <p:nvSpPr>
                <p:cNvPr id="35" name="Freeform: Shape 34">
                  <a:extLst>
                    <a:ext uri="{FF2B5EF4-FFF2-40B4-BE49-F238E27FC236}">
                      <a16:creationId xmlns:a16="http://schemas.microsoft.com/office/drawing/2014/main" id="{57E3D76F-A14B-1A5A-97B8-DE2F3AB9E344}"/>
                    </a:ext>
                  </a:extLst>
                </p:cNvPr>
                <p:cNvSpPr/>
                <p:nvPr/>
              </p:nvSpPr>
              <p:spPr>
                <a:xfrm>
                  <a:off x="3549211" y="685800"/>
                  <a:ext cx="4881739" cy="3285195"/>
                </a:xfrm>
                <a:custGeom>
                  <a:avLst/>
                  <a:gdLst>
                    <a:gd name="connsiteX0" fmla="*/ 251202 w 4881739"/>
                    <a:gd name="connsiteY0" fmla="*/ 1250406 h 3285195"/>
                    <a:gd name="connsiteX1" fmla="*/ 242023 w 4881739"/>
                    <a:gd name="connsiteY1" fmla="*/ 1261945 h 3285195"/>
                    <a:gd name="connsiteX2" fmla="*/ 250775 w 4881739"/>
                    <a:gd name="connsiteY2" fmla="*/ 1251288 h 3285195"/>
                    <a:gd name="connsiteX3" fmla="*/ 2546789 w 4881739"/>
                    <a:gd name="connsiteY3" fmla="*/ 0 h 3285195"/>
                    <a:gd name="connsiteX4" fmla="*/ 4821494 w 4881739"/>
                    <a:gd name="connsiteY4" fmla="*/ 1209451 h 3285195"/>
                    <a:gd name="connsiteX5" fmla="*/ 4881739 w 4881739"/>
                    <a:gd name="connsiteY5" fmla="*/ 1308618 h 3285195"/>
                    <a:gd name="connsiteX6" fmla="*/ 4851556 w 4881739"/>
                    <a:gd name="connsiteY6" fmla="*/ 1261945 h 3285195"/>
                    <a:gd name="connsiteX7" fmla="*/ 3179984 w 4881739"/>
                    <a:gd name="connsiteY7" fmla="*/ 904702 h 3285195"/>
                    <a:gd name="connsiteX8" fmla="*/ 2559648 w 4881739"/>
                    <a:gd name="connsiteY8" fmla="*/ 1798860 h 3285195"/>
                    <a:gd name="connsiteX9" fmla="*/ 2546790 w 4881739"/>
                    <a:gd name="connsiteY9" fmla="*/ 1906880 h 3285195"/>
                    <a:gd name="connsiteX10" fmla="*/ 2545154 w 4881739"/>
                    <a:gd name="connsiteY10" fmla="*/ 1920619 h 3285195"/>
                    <a:gd name="connsiteX11" fmla="*/ 2542407 w 4881739"/>
                    <a:gd name="connsiteY11" fmla="*/ 2043648 h 3285195"/>
                    <a:gd name="connsiteX12" fmla="*/ 2546790 w 4881739"/>
                    <a:gd name="connsiteY12" fmla="*/ 2102225 h 3285195"/>
                    <a:gd name="connsiteX13" fmla="*/ 2541938 w 4881739"/>
                    <a:gd name="connsiteY13" fmla="*/ 2167071 h 3285195"/>
                    <a:gd name="connsiteX14" fmla="*/ 2380492 w 4881739"/>
                    <a:gd name="connsiteY14" fmla="*/ 2647188 h 3285195"/>
                    <a:gd name="connsiteX15" fmla="*/ 2045422 w 4881739"/>
                    <a:gd name="connsiteY15" fmla="*/ 3027063 h 3285195"/>
                    <a:gd name="connsiteX16" fmla="*/ 1991692 w 4881739"/>
                    <a:gd name="connsiteY16" fmla="*/ 3063686 h 3285195"/>
                    <a:gd name="connsiteX17" fmla="*/ 1938768 w 4881739"/>
                    <a:gd name="connsiteY17" fmla="*/ 3089181 h 3285195"/>
                    <a:gd name="connsiteX18" fmla="*/ 1833596 w 4881739"/>
                    <a:gd name="connsiteY18" fmla="*/ 3153074 h 3285195"/>
                    <a:gd name="connsiteX19" fmla="*/ 1822515 w 4881739"/>
                    <a:gd name="connsiteY19" fmla="*/ 3161360 h 3285195"/>
                    <a:gd name="connsiteX20" fmla="*/ 1722538 w 4881739"/>
                    <a:gd name="connsiteY20" fmla="*/ 3204234 h 3285195"/>
                    <a:gd name="connsiteX21" fmla="*/ 638006 w 4881739"/>
                    <a:gd name="connsiteY21" fmla="*/ 3114086 h 3285195"/>
                    <a:gd name="connsiteX22" fmla="*/ 111602 w 4881739"/>
                    <a:gd name="connsiteY22" fmla="*/ 1487841 h 3285195"/>
                    <a:gd name="connsiteX23" fmla="*/ 157897 w 4881739"/>
                    <a:gd name="connsiteY23" fmla="*/ 1397409 h 3285195"/>
                    <a:gd name="connsiteX24" fmla="*/ 211823 w 4881739"/>
                    <a:gd name="connsiteY24" fmla="*/ 1308643 h 3285195"/>
                    <a:gd name="connsiteX25" fmla="*/ 272084 w 4881739"/>
                    <a:gd name="connsiteY25" fmla="*/ 1209451 h 3285195"/>
                    <a:gd name="connsiteX26" fmla="*/ 2546789 w 4881739"/>
                    <a:gd name="connsiteY26" fmla="*/ 0 h 328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81739" h="3285195">
                      <a:moveTo>
                        <a:pt x="251202" y="1250406"/>
                      </a:moveTo>
                      <a:lnTo>
                        <a:pt x="242023" y="1261945"/>
                      </a:lnTo>
                      <a:lnTo>
                        <a:pt x="250775" y="1251288"/>
                      </a:lnTo>
                      <a:close/>
                      <a:moveTo>
                        <a:pt x="2546789" y="0"/>
                      </a:moveTo>
                      <a:cubicBezTo>
                        <a:pt x="3493682" y="0"/>
                        <a:pt x="4328521" y="479755"/>
                        <a:pt x="4821494" y="1209451"/>
                      </a:cubicBezTo>
                      <a:lnTo>
                        <a:pt x="4881739" y="1308618"/>
                      </a:lnTo>
                      <a:lnTo>
                        <a:pt x="4851556" y="1261945"/>
                      </a:lnTo>
                      <a:cubicBezTo>
                        <a:pt x="4473373" y="737559"/>
                        <a:pt x="3751958" y="574473"/>
                        <a:pt x="3179984" y="904702"/>
                      </a:cubicBezTo>
                      <a:cubicBezTo>
                        <a:pt x="2836801" y="1102839"/>
                        <a:pt x="2620517" y="1436365"/>
                        <a:pt x="2559648" y="1798860"/>
                      </a:cubicBezTo>
                      <a:lnTo>
                        <a:pt x="2546790" y="1906880"/>
                      </a:lnTo>
                      <a:lnTo>
                        <a:pt x="2545154" y="1920619"/>
                      </a:lnTo>
                      <a:cubicBezTo>
                        <a:pt x="2542268" y="1961466"/>
                        <a:pt x="2541339" y="2002524"/>
                        <a:pt x="2542407" y="2043648"/>
                      </a:cubicBezTo>
                      <a:lnTo>
                        <a:pt x="2546790" y="2102225"/>
                      </a:lnTo>
                      <a:lnTo>
                        <a:pt x="2541938" y="2167071"/>
                      </a:lnTo>
                      <a:cubicBezTo>
                        <a:pt x="2521534" y="2331509"/>
                        <a:pt x="2468553" y="2494662"/>
                        <a:pt x="2380492" y="2647188"/>
                      </a:cubicBezTo>
                      <a:cubicBezTo>
                        <a:pt x="2292431" y="2799714"/>
                        <a:pt x="2177627" y="2927174"/>
                        <a:pt x="2045422" y="3027063"/>
                      </a:cubicBezTo>
                      <a:lnTo>
                        <a:pt x="1991692" y="3063686"/>
                      </a:lnTo>
                      <a:lnTo>
                        <a:pt x="1938768" y="3089181"/>
                      </a:lnTo>
                      <a:cubicBezTo>
                        <a:pt x="1902620" y="3108818"/>
                        <a:pt x="1867527" y="3130151"/>
                        <a:pt x="1833596" y="3153074"/>
                      </a:cubicBezTo>
                      <a:lnTo>
                        <a:pt x="1822515" y="3161360"/>
                      </a:lnTo>
                      <a:lnTo>
                        <a:pt x="1722538" y="3204234"/>
                      </a:lnTo>
                      <a:cubicBezTo>
                        <a:pt x="1378174" y="3332768"/>
                        <a:pt x="981190" y="3312223"/>
                        <a:pt x="638006" y="3114086"/>
                      </a:cubicBezTo>
                      <a:cubicBezTo>
                        <a:pt x="66033" y="2783857"/>
                        <a:pt x="-153439" y="2077551"/>
                        <a:pt x="111602" y="1487841"/>
                      </a:cubicBezTo>
                      <a:lnTo>
                        <a:pt x="157897" y="1397409"/>
                      </a:lnTo>
                      <a:lnTo>
                        <a:pt x="211823" y="1308643"/>
                      </a:lnTo>
                      <a:lnTo>
                        <a:pt x="272084" y="1209451"/>
                      </a:lnTo>
                      <a:cubicBezTo>
                        <a:pt x="765057" y="479755"/>
                        <a:pt x="1599897" y="0"/>
                        <a:pt x="2546789" y="0"/>
                      </a:cubicBezTo>
                      <a:close/>
                    </a:path>
                  </a:pathLst>
                </a:custGeom>
                <a:solidFill>
                  <a:schemeClr val="bg1">
                    <a:lumMod val="95000"/>
                  </a:schemeClr>
                </a:solidFill>
                <a:ln w="57150">
                  <a:solidFill>
                    <a:schemeClr val="tx1">
                      <a:alpha val="5000"/>
                    </a:schemeClr>
                  </a:solidFill>
                </a:ln>
                <a:effectLst>
                  <a:outerShdw blurRad="317500" dist="152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Shape 45">
                  <a:extLst>
                    <a:ext uri="{FF2B5EF4-FFF2-40B4-BE49-F238E27FC236}">
                      <a16:creationId xmlns:a16="http://schemas.microsoft.com/office/drawing/2014/main" id="{F5E66093-F960-AFBF-A579-9871419F824D}"/>
                    </a:ext>
                  </a:extLst>
                </p:cNvPr>
                <p:cNvSpPr/>
                <p:nvPr/>
              </p:nvSpPr>
              <p:spPr>
                <a:xfrm>
                  <a:off x="3549211" y="685800"/>
                  <a:ext cx="4881739" cy="3285195"/>
                </a:xfrm>
                <a:custGeom>
                  <a:avLst/>
                  <a:gdLst>
                    <a:gd name="connsiteX0" fmla="*/ 251202 w 4881739"/>
                    <a:gd name="connsiteY0" fmla="*/ 1250406 h 3285195"/>
                    <a:gd name="connsiteX1" fmla="*/ 242023 w 4881739"/>
                    <a:gd name="connsiteY1" fmla="*/ 1261945 h 3285195"/>
                    <a:gd name="connsiteX2" fmla="*/ 250775 w 4881739"/>
                    <a:gd name="connsiteY2" fmla="*/ 1251288 h 3285195"/>
                    <a:gd name="connsiteX3" fmla="*/ 2546789 w 4881739"/>
                    <a:gd name="connsiteY3" fmla="*/ 0 h 3285195"/>
                    <a:gd name="connsiteX4" fmla="*/ 4821494 w 4881739"/>
                    <a:gd name="connsiteY4" fmla="*/ 1209451 h 3285195"/>
                    <a:gd name="connsiteX5" fmla="*/ 4881739 w 4881739"/>
                    <a:gd name="connsiteY5" fmla="*/ 1308618 h 3285195"/>
                    <a:gd name="connsiteX6" fmla="*/ 4851556 w 4881739"/>
                    <a:gd name="connsiteY6" fmla="*/ 1261945 h 3285195"/>
                    <a:gd name="connsiteX7" fmla="*/ 3179984 w 4881739"/>
                    <a:gd name="connsiteY7" fmla="*/ 904702 h 3285195"/>
                    <a:gd name="connsiteX8" fmla="*/ 2559648 w 4881739"/>
                    <a:gd name="connsiteY8" fmla="*/ 1798860 h 3285195"/>
                    <a:gd name="connsiteX9" fmla="*/ 2546790 w 4881739"/>
                    <a:gd name="connsiteY9" fmla="*/ 1906880 h 3285195"/>
                    <a:gd name="connsiteX10" fmla="*/ 2545154 w 4881739"/>
                    <a:gd name="connsiteY10" fmla="*/ 1920619 h 3285195"/>
                    <a:gd name="connsiteX11" fmla="*/ 2542407 w 4881739"/>
                    <a:gd name="connsiteY11" fmla="*/ 2043648 h 3285195"/>
                    <a:gd name="connsiteX12" fmla="*/ 2546790 w 4881739"/>
                    <a:gd name="connsiteY12" fmla="*/ 2102225 h 3285195"/>
                    <a:gd name="connsiteX13" fmla="*/ 2541938 w 4881739"/>
                    <a:gd name="connsiteY13" fmla="*/ 2167071 h 3285195"/>
                    <a:gd name="connsiteX14" fmla="*/ 2380492 w 4881739"/>
                    <a:gd name="connsiteY14" fmla="*/ 2647188 h 3285195"/>
                    <a:gd name="connsiteX15" fmla="*/ 2045422 w 4881739"/>
                    <a:gd name="connsiteY15" fmla="*/ 3027063 h 3285195"/>
                    <a:gd name="connsiteX16" fmla="*/ 1991692 w 4881739"/>
                    <a:gd name="connsiteY16" fmla="*/ 3063686 h 3285195"/>
                    <a:gd name="connsiteX17" fmla="*/ 1938768 w 4881739"/>
                    <a:gd name="connsiteY17" fmla="*/ 3089181 h 3285195"/>
                    <a:gd name="connsiteX18" fmla="*/ 1833596 w 4881739"/>
                    <a:gd name="connsiteY18" fmla="*/ 3153074 h 3285195"/>
                    <a:gd name="connsiteX19" fmla="*/ 1822515 w 4881739"/>
                    <a:gd name="connsiteY19" fmla="*/ 3161360 h 3285195"/>
                    <a:gd name="connsiteX20" fmla="*/ 1722538 w 4881739"/>
                    <a:gd name="connsiteY20" fmla="*/ 3204234 h 3285195"/>
                    <a:gd name="connsiteX21" fmla="*/ 638006 w 4881739"/>
                    <a:gd name="connsiteY21" fmla="*/ 3114086 h 3285195"/>
                    <a:gd name="connsiteX22" fmla="*/ 111602 w 4881739"/>
                    <a:gd name="connsiteY22" fmla="*/ 1487841 h 3285195"/>
                    <a:gd name="connsiteX23" fmla="*/ 157897 w 4881739"/>
                    <a:gd name="connsiteY23" fmla="*/ 1397409 h 3285195"/>
                    <a:gd name="connsiteX24" fmla="*/ 211823 w 4881739"/>
                    <a:gd name="connsiteY24" fmla="*/ 1308643 h 3285195"/>
                    <a:gd name="connsiteX25" fmla="*/ 272084 w 4881739"/>
                    <a:gd name="connsiteY25" fmla="*/ 1209451 h 3285195"/>
                    <a:gd name="connsiteX26" fmla="*/ 2546789 w 4881739"/>
                    <a:gd name="connsiteY26" fmla="*/ 0 h 328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81739" h="3285195">
                      <a:moveTo>
                        <a:pt x="251202" y="1250406"/>
                      </a:moveTo>
                      <a:lnTo>
                        <a:pt x="242023" y="1261945"/>
                      </a:lnTo>
                      <a:lnTo>
                        <a:pt x="250775" y="1251288"/>
                      </a:lnTo>
                      <a:close/>
                      <a:moveTo>
                        <a:pt x="2546789" y="0"/>
                      </a:moveTo>
                      <a:cubicBezTo>
                        <a:pt x="3493682" y="0"/>
                        <a:pt x="4328521" y="479755"/>
                        <a:pt x="4821494" y="1209451"/>
                      </a:cubicBezTo>
                      <a:lnTo>
                        <a:pt x="4881739" y="1308618"/>
                      </a:lnTo>
                      <a:lnTo>
                        <a:pt x="4851556" y="1261945"/>
                      </a:lnTo>
                      <a:cubicBezTo>
                        <a:pt x="4473373" y="737559"/>
                        <a:pt x="3751958" y="574473"/>
                        <a:pt x="3179984" y="904702"/>
                      </a:cubicBezTo>
                      <a:cubicBezTo>
                        <a:pt x="2836801" y="1102839"/>
                        <a:pt x="2620517" y="1436365"/>
                        <a:pt x="2559648" y="1798860"/>
                      </a:cubicBezTo>
                      <a:lnTo>
                        <a:pt x="2546790" y="1906880"/>
                      </a:lnTo>
                      <a:lnTo>
                        <a:pt x="2545154" y="1920619"/>
                      </a:lnTo>
                      <a:cubicBezTo>
                        <a:pt x="2542268" y="1961466"/>
                        <a:pt x="2541339" y="2002524"/>
                        <a:pt x="2542407" y="2043648"/>
                      </a:cubicBezTo>
                      <a:lnTo>
                        <a:pt x="2546790" y="2102225"/>
                      </a:lnTo>
                      <a:lnTo>
                        <a:pt x="2541938" y="2167071"/>
                      </a:lnTo>
                      <a:cubicBezTo>
                        <a:pt x="2521534" y="2331509"/>
                        <a:pt x="2468553" y="2494662"/>
                        <a:pt x="2380492" y="2647188"/>
                      </a:cubicBezTo>
                      <a:cubicBezTo>
                        <a:pt x="2292431" y="2799714"/>
                        <a:pt x="2177627" y="2927174"/>
                        <a:pt x="2045422" y="3027063"/>
                      </a:cubicBezTo>
                      <a:lnTo>
                        <a:pt x="1991692" y="3063686"/>
                      </a:lnTo>
                      <a:lnTo>
                        <a:pt x="1938768" y="3089181"/>
                      </a:lnTo>
                      <a:cubicBezTo>
                        <a:pt x="1902620" y="3108818"/>
                        <a:pt x="1867527" y="3130151"/>
                        <a:pt x="1833596" y="3153074"/>
                      </a:cubicBezTo>
                      <a:lnTo>
                        <a:pt x="1822515" y="3161360"/>
                      </a:lnTo>
                      <a:lnTo>
                        <a:pt x="1722538" y="3204234"/>
                      </a:lnTo>
                      <a:cubicBezTo>
                        <a:pt x="1378174" y="3332768"/>
                        <a:pt x="981190" y="3312223"/>
                        <a:pt x="638006" y="3114086"/>
                      </a:cubicBezTo>
                      <a:cubicBezTo>
                        <a:pt x="66033" y="2783857"/>
                        <a:pt x="-153439" y="2077551"/>
                        <a:pt x="111602" y="1487841"/>
                      </a:cubicBezTo>
                      <a:lnTo>
                        <a:pt x="157897" y="1397409"/>
                      </a:lnTo>
                      <a:lnTo>
                        <a:pt x="211823" y="1308643"/>
                      </a:lnTo>
                      <a:lnTo>
                        <a:pt x="272084" y="1209451"/>
                      </a:lnTo>
                      <a:cubicBezTo>
                        <a:pt x="765057" y="479755"/>
                        <a:pt x="1599897" y="0"/>
                        <a:pt x="2546789" y="0"/>
                      </a:cubicBezTo>
                      <a:close/>
                    </a:path>
                  </a:pathLst>
                </a:custGeom>
                <a:solidFill>
                  <a:schemeClr val="bg1">
                    <a:lumMod val="95000"/>
                  </a:schemeClr>
                </a:solidFill>
                <a:ln w="57150">
                  <a:solidFill>
                    <a:schemeClr val="tx1">
                      <a:alpha val="5000"/>
                    </a:schemeClr>
                  </a:solidFill>
                </a:ln>
                <a:effectLst>
                  <a:innerShdw blurRad="762000">
                    <a:srgbClr val="00B0F0"/>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2" name="Group 51">
                <a:extLst>
                  <a:ext uri="{FF2B5EF4-FFF2-40B4-BE49-F238E27FC236}">
                    <a16:creationId xmlns:a16="http://schemas.microsoft.com/office/drawing/2014/main" id="{23093176-7020-98EE-E7E3-0FCCC6C06095}"/>
                  </a:ext>
                </a:extLst>
              </p:cNvPr>
              <p:cNvGrpSpPr/>
              <p:nvPr/>
            </p:nvGrpSpPr>
            <p:grpSpPr>
              <a:xfrm>
                <a:off x="6096002" y="1419393"/>
                <a:ext cx="2743198" cy="4746222"/>
                <a:chOff x="6096002" y="1419393"/>
                <a:chExt cx="2743198" cy="4746222"/>
              </a:xfrm>
            </p:grpSpPr>
            <p:sp>
              <p:nvSpPr>
                <p:cNvPr id="36" name="Freeform: Shape 35">
                  <a:extLst>
                    <a:ext uri="{FF2B5EF4-FFF2-40B4-BE49-F238E27FC236}">
                      <a16:creationId xmlns:a16="http://schemas.microsoft.com/office/drawing/2014/main" id="{820B6BC8-5B43-AF1F-B429-72BDC0BD7B25}"/>
                    </a:ext>
                  </a:extLst>
                </p:cNvPr>
                <p:cNvSpPr/>
                <p:nvPr/>
              </p:nvSpPr>
              <p:spPr>
                <a:xfrm>
                  <a:off x="6096002" y="1419393"/>
                  <a:ext cx="2743198" cy="4746222"/>
                </a:xfrm>
                <a:custGeom>
                  <a:avLst/>
                  <a:gdLst>
                    <a:gd name="connsiteX0" fmla="*/ 1236734 w 2743198"/>
                    <a:gd name="connsiteY0" fmla="*/ 429 h 4746222"/>
                    <a:gd name="connsiteX1" fmla="*/ 2304766 w 2743198"/>
                    <a:gd name="connsiteY1" fmla="*/ 528352 h 4746222"/>
                    <a:gd name="connsiteX2" fmla="*/ 2334949 w 2743198"/>
                    <a:gd name="connsiteY2" fmla="*/ 575025 h 4746222"/>
                    <a:gd name="connsiteX3" fmla="*/ 2388898 w 2743198"/>
                    <a:gd name="connsiteY3" fmla="*/ 663826 h 4746222"/>
                    <a:gd name="connsiteX4" fmla="*/ 2388903 w 2743198"/>
                    <a:gd name="connsiteY4" fmla="*/ 663837 h 4746222"/>
                    <a:gd name="connsiteX5" fmla="*/ 2412109 w 2743198"/>
                    <a:gd name="connsiteY5" fmla="*/ 702035 h 4746222"/>
                    <a:gd name="connsiteX6" fmla="*/ 2743198 w 2743198"/>
                    <a:gd name="connsiteY6" fmla="*/ 2009607 h 4746222"/>
                    <a:gd name="connsiteX7" fmla="*/ 280475 w 2743198"/>
                    <a:gd name="connsiteY7" fmla="*/ 4738644 h 4746222"/>
                    <a:gd name="connsiteX8" fmla="*/ 130420 w 2743198"/>
                    <a:gd name="connsiteY8" fmla="*/ 4746222 h 4746222"/>
                    <a:gd name="connsiteX9" fmla="*/ 257074 w 2743198"/>
                    <a:gd name="connsiteY9" fmla="*/ 4726892 h 4746222"/>
                    <a:gd name="connsiteX10" fmla="*/ 1275586 w 2743198"/>
                    <a:gd name="connsiteY10" fmla="*/ 3477219 h 4746222"/>
                    <a:gd name="connsiteX11" fmla="*/ 811391 w 2743198"/>
                    <a:gd name="connsiteY11" fmla="*/ 2492913 h 4746222"/>
                    <a:gd name="connsiteX12" fmla="*/ 724271 w 2743198"/>
                    <a:gd name="connsiteY12" fmla="*/ 2427766 h 4746222"/>
                    <a:gd name="connsiteX13" fmla="*/ 787601 w 2743198"/>
                    <a:gd name="connsiteY13" fmla="*/ 2454925 h 4746222"/>
                    <a:gd name="connsiteX14" fmla="*/ 787601 w 2743198"/>
                    <a:gd name="connsiteY14" fmla="*/ 2454924 h 4746222"/>
                    <a:gd name="connsiteX15" fmla="*/ 724272 w 2743198"/>
                    <a:gd name="connsiteY15" fmla="*/ 2427766 h 4746222"/>
                    <a:gd name="connsiteX16" fmla="*/ 713192 w 2743198"/>
                    <a:gd name="connsiteY16" fmla="*/ 2419481 h 4746222"/>
                    <a:gd name="connsiteX17" fmla="*/ 608020 w 2743198"/>
                    <a:gd name="connsiteY17" fmla="*/ 2355588 h 4746222"/>
                    <a:gd name="connsiteX18" fmla="*/ 555099 w 2743198"/>
                    <a:gd name="connsiteY18" fmla="*/ 2330094 h 4746222"/>
                    <a:gd name="connsiteX19" fmla="*/ 501367 w 2743198"/>
                    <a:gd name="connsiteY19" fmla="*/ 2293470 h 4746222"/>
                    <a:gd name="connsiteX20" fmla="*/ 166297 w 2743198"/>
                    <a:gd name="connsiteY20" fmla="*/ 1913595 h 4746222"/>
                    <a:gd name="connsiteX21" fmla="*/ 4851 w 2743198"/>
                    <a:gd name="connsiteY21" fmla="*/ 1433478 h 4746222"/>
                    <a:gd name="connsiteX22" fmla="*/ 0 w 2743198"/>
                    <a:gd name="connsiteY22" fmla="*/ 1368632 h 4746222"/>
                    <a:gd name="connsiteX23" fmla="*/ 4382 w 2743198"/>
                    <a:gd name="connsiteY23" fmla="*/ 1310055 h 4746222"/>
                    <a:gd name="connsiteX24" fmla="*/ 1635 w 2743198"/>
                    <a:gd name="connsiteY24" fmla="*/ 1187026 h 4746222"/>
                    <a:gd name="connsiteX25" fmla="*/ 0 w 2743198"/>
                    <a:gd name="connsiteY25" fmla="*/ 1173287 h 4746222"/>
                    <a:gd name="connsiteX26" fmla="*/ 12858 w 2743198"/>
                    <a:gd name="connsiteY26" fmla="*/ 1065267 h 4746222"/>
                    <a:gd name="connsiteX27" fmla="*/ 633194 w 2743198"/>
                    <a:gd name="connsiteY27" fmla="*/ 171109 h 4746222"/>
                    <a:gd name="connsiteX28" fmla="*/ 1236734 w 2743198"/>
                    <a:gd name="connsiteY28" fmla="*/ 429 h 474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43198" h="4746222">
                      <a:moveTo>
                        <a:pt x="1236734" y="429"/>
                      </a:moveTo>
                      <a:cubicBezTo>
                        <a:pt x="1647974" y="-10252"/>
                        <a:pt x="2052644" y="178761"/>
                        <a:pt x="2304766" y="528352"/>
                      </a:cubicBezTo>
                      <a:lnTo>
                        <a:pt x="2334949" y="575025"/>
                      </a:lnTo>
                      <a:lnTo>
                        <a:pt x="2388898" y="663826"/>
                      </a:lnTo>
                      <a:lnTo>
                        <a:pt x="2388903" y="663837"/>
                      </a:lnTo>
                      <a:lnTo>
                        <a:pt x="2412109" y="702035"/>
                      </a:lnTo>
                      <a:cubicBezTo>
                        <a:pt x="2623259" y="1090728"/>
                        <a:pt x="2743198" y="1536161"/>
                        <a:pt x="2743198" y="2009607"/>
                      </a:cubicBezTo>
                      <a:cubicBezTo>
                        <a:pt x="2743198" y="3429946"/>
                        <a:pt x="1663750" y="4598165"/>
                        <a:pt x="280475" y="4738644"/>
                      </a:cubicBezTo>
                      <a:lnTo>
                        <a:pt x="130420" y="4746222"/>
                      </a:lnTo>
                      <a:lnTo>
                        <a:pt x="257074" y="4726892"/>
                      </a:lnTo>
                      <a:cubicBezTo>
                        <a:pt x="838338" y="4607948"/>
                        <a:pt x="1275586" y="4093646"/>
                        <a:pt x="1275586" y="3477219"/>
                      </a:cubicBezTo>
                      <a:cubicBezTo>
                        <a:pt x="1275586" y="3080945"/>
                        <a:pt x="1094887" y="2726875"/>
                        <a:pt x="811391" y="2492913"/>
                      </a:cubicBezTo>
                      <a:lnTo>
                        <a:pt x="724271" y="2427766"/>
                      </a:lnTo>
                      <a:lnTo>
                        <a:pt x="787601" y="2454925"/>
                      </a:lnTo>
                      <a:lnTo>
                        <a:pt x="787601" y="2454924"/>
                      </a:lnTo>
                      <a:lnTo>
                        <a:pt x="724272" y="2427766"/>
                      </a:lnTo>
                      <a:lnTo>
                        <a:pt x="713192" y="2419481"/>
                      </a:lnTo>
                      <a:cubicBezTo>
                        <a:pt x="679262" y="2396558"/>
                        <a:pt x="644169" y="2375225"/>
                        <a:pt x="608020" y="2355588"/>
                      </a:cubicBezTo>
                      <a:lnTo>
                        <a:pt x="555099" y="2330094"/>
                      </a:lnTo>
                      <a:lnTo>
                        <a:pt x="501367" y="2293470"/>
                      </a:lnTo>
                      <a:cubicBezTo>
                        <a:pt x="369163" y="2193581"/>
                        <a:pt x="254358" y="2066121"/>
                        <a:pt x="166297" y="1913595"/>
                      </a:cubicBezTo>
                      <a:cubicBezTo>
                        <a:pt x="78236" y="1761069"/>
                        <a:pt x="25255" y="1597916"/>
                        <a:pt x="4851" y="1433478"/>
                      </a:cubicBezTo>
                      <a:lnTo>
                        <a:pt x="0" y="1368632"/>
                      </a:lnTo>
                      <a:lnTo>
                        <a:pt x="4382" y="1310055"/>
                      </a:lnTo>
                      <a:cubicBezTo>
                        <a:pt x="5451" y="1268931"/>
                        <a:pt x="4522" y="1227873"/>
                        <a:pt x="1635" y="1187026"/>
                      </a:cubicBezTo>
                      <a:lnTo>
                        <a:pt x="0" y="1173287"/>
                      </a:lnTo>
                      <a:lnTo>
                        <a:pt x="12858" y="1065267"/>
                      </a:lnTo>
                      <a:cubicBezTo>
                        <a:pt x="73727" y="702772"/>
                        <a:pt x="290011" y="369246"/>
                        <a:pt x="633194" y="171109"/>
                      </a:cubicBezTo>
                      <a:cubicBezTo>
                        <a:pt x="823852" y="61033"/>
                        <a:pt x="1031115" y="5769"/>
                        <a:pt x="1236734" y="429"/>
                      </a:cubicBezTo>
                      <a:close/>
                    </a:path>
                  </a:pathLst>
                </a:custGeom>
                <a:solidFill>
                  <a:schemeClr val="bg1">
                    <a:lumMod val="95000"/>
                  </a:schemeClr>
                </a:solidFill>
                <a:ln w="57150">
                  <a:solidFill>
                    <a:schemeClr val="tx1">
                      <a:alpha val="5000"/>
                    </a:schemeClr>
                  </a:solidFill>
                </a:ln>
                <a:effectLst>
                  <a:outerShdw blurRad="317500" dist="1524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BB2A8C81-2F8D-32E8-105B-2F05777F153F}"/>
                    </a:ext>
                  </a:extLst>
                </p:cNvPr>
                <p:cNvSpPr/>
                <p:nvPr/>
              </p:nvSpPr>
              <p:spPr>
                <a:xfrm>
                  <a:off x="6096002" y="1419393"/>
                  <a:ext cx="2743198" cy="4746222"/>
                </a:xfrm>
                <a:custGeom>
                  <a:avLst/>
                  <a:gdLst>
                    <a:gd name="connsiteX0" fmla="*/ 1236734 w 2743198"/>
                    <a:gd name="connsiteY0" fmla="*/ 429 h 4746222"/>
                    <a:gd name="connsiteX1" fmla="*/ 2304766 w 2743198"/>
                    <a:gd name="connsiteY1" fmla="*/ 528352 h 4746222"/>
                    <a:gd name="connsiteX2" fmla="*/ 2334949 w 2743198"/>
                    <a:gd name="connsiteY2" fmla="*/ 575025 h 4746222"/>
                    <a:gd name="connsiteX3" fmla="*/ 2388898 w 2743198"/>
                    <a:gd name="connsiteY3" fmla="*/ 663826 h 4746222"/>
                    <a:gd name="connsiteX4" fmla="*/ 2388903 w 2743198"/>
                    <a:gd name="connsiteY4" fmla="*/ 663837 h 4746222"/>
                    <a:gd name="connsiteX5" fmla="*/ 2412109 w 2743198"/>
                    <a:gd name="connsiteY5" fmla="*/ 702035 h 4746222"/>
                    <a:gd name="connsiteX6" fmla="*/ 2743198 w 2743198"/>
                    <a:gd name="connsiteY6" fmla="*/ 2009607 h 4746222"/>
                    <a:gd name="connsiteX7" fmla="*/ 280475 w 2743198"/>
                    <a:gd name="connsiteY7" fmla="*/ 4738644 h 4746222"/>
                    <a:gd name="connsiteX8" fmla="*/ 130420 w 2743198"/>
                    <a:gd name="connsiteY8" fmla="*/ 4746222 h 4746222"/>
                    <a:gd name="connsiteX9" fmla="*/ 257074 w 2743198"/>
                    <a:gd name="connsiteY9" fmla="*/ 4726892 h 4746222"/>
                    <a:gd name="connsiteX10" fmla="*/ 1275586 w 2743198"/>
                    <a:gd name="connsiteY10" fmla="*/ 3477219 h 4746222"/>
                    <a:gd name="connsiteX11" fmla="*/ 811391 w 2743198"/>
                    <a:gd name="connsiteY11" fmla="*/ 2492913 h 4746222"/>
                    <a:gd name="connsiteX12" fmla="*/ 724271 w 2743198"/>
                    <a:gd name="connsiteY12" fmla="*/ 2427766 h 4746222"/>
                    <a:gd name="connsiteX13" fmla="*/ 787601 w 2743198"/>
                    <a:gd name="connsiteY13" fmla="*/ 2454925 h 4746222"/>
                    <a:gd name="connsiteX14" fmla="*/ 787601 w 2743198"/>
                    <a:gd name="connsiteY14" fmla="*/ 2454924 h 4746222"/>
                    <a:gd name="connsiteX15" fmla="*/ 724272 w 2743198"/>
                    <a:gd name="connsiteY15" fmla="*/ 2427766 h 4746222"/>
                    <a:gd name="connsiteX16" fmla="*/ 713192 w 2743198"/>
                    <a:gd name="connsiteY16" fmla="*/ 2419481 h 4746222"/>
                    <a:gd name="connsiteX17" fmla="*/ 608020 w 2743198"/>
                    <a:gd name="connsiteY17" fmla="*/ 2355588 h 4746222"/>
                    <a:gd name="connsiteX18" fmla="*/ 555099 w 2743198"/>
                    <a:gd name="connsiteY18" fmla="*/ 2330094 h 4746222"/>
                    <a:gd name="connsiteX19" fmla="*/ 501367 w 2743198"/>
                    <a:gd name="connsiteY19" fmla="*/ 2293470 h 4746222"/>
                    <a:gd name="connsiteX20" fmla="*/ 166297 w 2743198"/>
                    <a:gd name="connsiteY20" fmla="*/ 1913595 h 4746222"/>
                    <a:gd name="connsiteX21" fmla="*/ 4851 w 2743198"/>
                    <a:gd name="connsiteY21" fmla="*/ 1433478 h 4746222"/>
                    <a:gd name="connsiteX22" fmla="*/ 0 w 2743198"/>
                    <a:gd name="connsiteY22" fmla="*/ 1368632 h 4746222"/>
                    <a:gd name="connsiteX23" fmla="*/ 4382 w 2743198"/>
                    <a:gd name="connsiteY23" fmla="*/ 1310055 h 4746222"/>
                    <a:gd name="connsiteX24" fmla="*/ 1635 w 2743198"/>
                    <a:gd name="connsiteY24" fmla="*/ 1187026 h 4746222"/>
                    <a:gd name="connsiteX25" fmla="*/ 0 w 2743198"/>
                    <a:gd name="connsiteY25" fmla="*/ 1173287 h 4746222"/>
                    <a:gd name="connsiteX26" fmla="*/ 12858 w 2743198"/>
                    <a:gd name="connsiteY26" fmla="*/ 1065267 h 4746222"/>
                    <a:gd name="connsiteX27" fmla="*/ 633194 w 2743198"/>
                    <a:gd name="connsiteY27" fmla="*/ 171109 h 4746222"/>
                    <a:gd name="connsiteX28" fmla="*/ 1236734 w 2743198"/>
                    <a:gd name="connsiteY28" fmla="*/ 429 h 474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43198" h="4746222">
                      <a:moveTo>
                        <a:pt x="1236734" y="429"/>
                      </a:moveTo>
                      <a:cubicBezTo>
                        <a:pt x="1647974" y="-10252"/>
                        <a:pt x="2052644" y="178761"/>
                        <a:pt x="2304766" y="528352"/>
                      </a:cubicBezTo>
                      <a:lnTo>
                        <a:pt x="2334949" y="575025"/>
                      </a:lnTo>
                      <a:lnTo>
                        <a:pt x="2388898" y="663826"/>
                      </a:lnTo>
                      <a:lnTo>
                        <a:pt x="2388903" y="663837"/>
                      </a:lnTo>
                      <a:lnTo>
                        <a:pt x="2412109" y="702035"/>
                      </a:lnTo>
                      <a:cubicBezTo>
                        <a:pt x="2623259" y="1090728"/>
                        <a:pt x="2743198" y="1536161"/>
                        <a:pt x="2743198" y="2009607"/>
                      </a:cubicBezTo>
                      <a:cubicBezTo>
                        <a:pt x="2743198" y="3429946"/>
                        <a:pt x="1663750" y="4598165"/>
                        <a:pt x="280475" y="4738644"/>
                      </a:cubicBezTo>
                      <a:lnTo>
                        <a:pt x="130420" y="4746222"/>
                      </a:lnTo>
                      <a:lnTo>
                        <a:pt x="257074" y="4726892"/>
                      </a:lnTo>
                      <a:cubicBezTo>
                        <a:pt x="838338" y="4607948"/>
                        <a:pt x="1275586" y="4093646"/>
                        <a:pt x="1275586" y="3477219"/>
                      </a:cubicBezTo>
                      <a:cubicBezTo>
                        <a:pt x="1275586" y="3080945"/>
                        <a:pt x="1094887" y="2726875"/>
                        <a:pt x="811391" y="2492913"/>
                      </a:cubicBezTo>
                      <a:lnTo>
                        <a:pt x="724271" y="2427766"/>
                      </a:lnTo>
                      <a:lnTo>
                        <a:pt x="787601" y="2454925"/>
                      </a:lnTo>
                      <a:lnTo>
                        <a:pt x="787601" y="2454924"/>
                      </a:lnTo>
                      <a:lnTo>
                        <a:pt x="724272" y="2427766"/>
                      </a:lnTo>
                      <a:lnTo>
                        <a:pt x="713192" y="2419481"/>
                      </a:lnTo>
                      <a:cubicBezTo>
                        <a:pt x="679262" y="2396558"/>
                        <a:pt x="644169" y="2375225"/>
                        <a:pt x="608020" y="2355588"/>
                      </a:cubicBezTo>
                      <a:lnTo>
                        <a:pt x="555099" y="2330094"/>
                      </a:lnTo>
                      <a:lnTo>
                        <a:pt x="501367" y="2293470"/>
                      </a:lnTo>
                      <a:cubicBezTo>
                        <a:pt x="369163" y="2193581"/>
                        <a:pt x="254358" y="2066121"/>
                        <a:pt x="166297" y="1913595"/>
                      </a:cubicBezTo>
                      <a:cubicBezTo>
                        <a:pt x="78236" y="1761069"/>
                        <a:pt x="25255" y="1597916"/>
                        <a:pt x="4851" y="1433478"/>
                      </a:cubicBezTo>
                      <a:lnTo>
                        <a:pt x="0" y="1368632"/>
                      </a:lnTo>
                      <a:lnTo>
                        <a:pt x="4382" y="1310055"/>
                      </a:lnTo>
                      <a:cubicBezTo>
                        <a:pt x="5451" y="1268931"/>
                        <a:pt x="4522" y="1227873"/>
                        <a:pt x="1635" y="1187026"/>
                      </a:cubicBezTo>
                      <a:lnTo>
                        <a:pt x="0" y="1173287"/>
                      </a:lnTo>
                      <a:lnTo>
                        <a:pt x="12858" y="1065267"/>
                      </a:lnTo>
                      <a:cubicBezTo>
                        <a:pt x="73727" y="702772"/>
                        <a:pt x="290011" y="369246"/>
                        <a:pt x="633194" y="171109"/>
                      </a:cubicBezTo>
                      <a:cubicBezTo>
                        <a:pt x="823852" y="61033"/>
                        <a:pt x="1031115" y="5769"/>
                        <a:pt x="1236734" y="429"/>
                      </a:cubicBezTo>
                      <a:close/>
                    </a:path>
                  </a:pathLst>
                </a:custGeom>
                <a:solidFill>
                  <a:schemeClr val="bg1">
                    <a:lumMod val="95000"/>
                  </a:schemeClr>
                </a:solidFill>
                <a:ln w="57150">
                  <a:solidFill>
                    <a:schemeClr val="tx1">
                      <a:alpha val="5000"/>
                    </a:schemeClr>
                  </a:solidFill>
                </a:ln>
                <a:effectLst>
                  <a:innerShdw blurRad="762000">
                    <a:srgbClr val="00B0F0"/>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5" name="Group 54">
                <a:extLst>
                  <a:ext uri="{FF2B5EF4-FFF2-40B4-BE49-F238E27FC236}">
                    <a16:creationId xmlns:a16="http://schemas.microsoft.com/office/drawing/2014/main" id="{ABE7D3EB-6891-8311-393F-CA980236B8FE}"/>
                  </a:ext>
                </a:extLst>
              </p:cNvPr>
              <p:cNvGrpSpPr/>
              <p:nvPr/>
            </p:nvGrpSpPr>
            <p:grpSpPr>
              <a:xfrm>
                <a:off x="3352800" y="2083209"/>
                <a:ext cx="4018788" cy="4088991"/>
                <a:chOff x="3352800" y="2083209"/>
                <a:chExt cx="4018788" cy="4088991"/>
              </a:xfrm>
            </p:grpSpPr>
            <p:sp>
              <p:nvSpPr>
                <p:cNvPr id="28" name="Freeform: Shape 27">
                  <a:extLst>
                    <a:ext uri="{FF2B5EF4-FFF2-40B4-BE49-F238E27FC236}">
                      <a16:creationId xmlns:a16="http://schemas.microsoft.com/office/drawing/2014/main" id="{B3768A22-0EDC-B51A-1633-319AE282048A}"/>
                    </a:ext>
                  </a:extLst>
                </p:cNvPr>
                <p:cNvSpPr/>
                <p:nvPr/>
              </p:nvSpPr>
              <p:spPr>
                <a:xfrm>
                  <a:off x="3352800" y="2083209"/>
                  <a:ext cx="4018788" cy="4088991"/>
                </a:xfrm>
                <a:custGeom>
                  <a:avLst/>
                  <a:gdLst>
                    <a:gd name="connsiteX0" fmla="*/ 354308 w 4018788"/>
                    <a:gd name="connsiteY0" fmla="*/ 0 h 4088991"/>
                    <a:gd name="connsiteX1" fmla="*/ 308013 w 4018788"/>
                    <a:gd name="connsiteY1" fmla="*/ 90432 h 4088991"/>
                    <a:gd name="connsiteX2" fmla="*/ 834417 w 4018788"/>
                    <a:gd name="connsiteY2" fmla="*/ 1716677 h 4088991"/>
                    <a:gd name="connsiteX3" fmla="*/ 1918949 w 4018788"/>
                    <a:gd name="connsiteY3" fmla="*/ 1806825 h 4088991"/>
                    <a:gd name="connsiteX4" fmla="*/ 2018926 w 4018788"/>
                    <a:gd name="connsiteY4" fmla="*/ 1763951 h 4088991"/>
                    <a:gd name="connsiteX5" fmla="*/ 2031642 w 4018788"/>
                    <a:gd name="connsiteY5" fmla="*/ 1758498 h 4088991"/>
                    <a:gd name="connsiteX6" fmla="*/ 2139562 w 4018788"/>
                    <a:gd name="connsiteY6" fmla="*/ 1699363 h 4088991"/>
                    <a:gd name="connsiteX7" fmla="*/ 2188103 w 4018788"/>
                    <a:gd name="connsiteY7" fmla="*/ 1666277 h 4088991"/>
                    <a:gd name="connsiteX8" fmla="*/ 2246684 w 4018788"/>
                    <a:gd name="connsiteY8" fmla="*/ 1638057 h 4088991"/>
                    <a:gd name="connsiteX9" fmla="*/ 2743200 w 4018788"/>
                    <a:gd name="connsiteY9" fmla="*/ 1537815 h 4088991"/>
                    <a:gd name="connsiteX10" fmla="*/ 3239717 w 4018788"/>
                    <a:gd name="connsiteY10" fmla="*/ 1638057 h 4088991"/>
                    <a:gd name="connsiteX11" fmla="*/ 3298300 w 4018788"/>
                    <a:gd name="connsiteY11" fmla="*/ 1666278 h 4088991"/>
                    <a:gd name="connsiteX12" fmla="*/ 3346839 w 4018788"/>
                    <a:gd name="connsiteY12" fmla="*/ 1699363 h 4088991"/>
                    <a:gd name="connsiteX13" fmla="*/ 3454759 w 4018788"/>
                    <a:gd name="connsiteY13" fmla="*/ 1758498 h 4088991"/>
                    <a:gd name="connsiteX14" fmla="*/ 3467473 w 4018788"/>
                    <a:gd name="connsiteY14" fmla="*/ 1763950 h 4088991"/>
                    <a:gd name="connsiteX15" fmla="*/ 3554593 w 4018788"/>
                    <a:gd name="connsiteY15" fmla="*/ 1829097 h 4088991"/>
                    <a:gd name="connsiteX16" fmla="*/ 4018788 w 4018788"/>
                    <a:gd name="connsiteY16" fmla="*/ 2813403 h 4088991"/>
                    <a:gd name="connsiteX17" fmla="*/ 2743200 w 4018788"/>
                    <a:gd name="connsiteY17" fmla="*/ 4088991 h 4088991"/>
                    <a:gd name="connsiteX18" fmla="*/ 2612779 w 4018788"/>
                    <a:gd name="connsiteY18" fmla="*/ 4082406 h 4088991"/>
                    <a:gd name="connsiteX19" fmla="*/ 2612778 w 4018788"/>
                    <a:gd name="connsiteY19" fmla="*/ 4082405 h 4088991"/>
                    <a:gd name="connsiteX20" fmla="*/ 2462724 w 4018788"/>
                    <a:gd name="connsiteY20" fmla="*/ 4074828 h 4088991"/>
                    <a:gd name="connsiteX21" fmla="*/ 0 w 4018788"/>
                    <a:gd name="connsiteY21" fmla="*/ 1345791 h 4088991"/>
                    <a:gd name="connsiteX22" fmla="*/ 331089 w 4018788"/>
                    <a:gd name="connsiteY22" fmla="*/ 38219 h 408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18788" h="4088991">
                      <a:moveTo>
                        <a:pt x="354308" y="0"/>
                      </a:moveTo>
                      <a:lnTo>
                        <a:pt x="308013" y="90432"/>
                      </a:lnTo>
                      <a:cubicBezTo>
                        <a:pt x="42972" y="680142"/>
                        <a:pt x="262444" y="1386448"/>
                        <a:pt x="834417" y="1716677"/>
                      </a:cubicBezTo>
                      <a:cubicBezTo>
                        <a:pt x="1177601" y="1914814"/>
                        <a:pt x="1574585" y="1935359"/>
                        <a:pt x="1918949" y="1806825"/>
                      </a:cubicBezTo>
                      <a:lnTo>
                        <a:pt x="2018926" y="1763951"/>
                      </a:lnTo>
                      <a:lnTo>
                        <a:pt x="2031642" y="1758498"/>
                      </a:lnTo>
                      <a:cubicBezTo>
                        <a:pt x="2068460" y="1740575"/>
                        <a:pt x="2104482" y="1720850"/>
                        <a:pt x="2139562" y="1699363"/>
                      </a:cubicBezTo>
                      <a:lnTo>
                        <a:pt x="2188103" y="1666277"/>
                      </a:lnTo>
                      <a:lnTo>
                        <a:pt x="2246684" y="1638057"/>
                      </a:lnTo>
                      <a:cubicBezTo>
                        <a:pt x="2399293" y="1573509"/>
                        <a:pt x="2567078" y="1537815"/>
                        <a:pt x="2743200" y="1537815"/>
                      </a:cubicBezTo>
                      <a:cubicBezTo>
                        <a:pt x="2919322" y="1537815"/>
                        <a:pt x="3087107" y="1573509"/>
                        <a:pt x="3239717" y="1638057"/>
                      </a:cubicBezTo>
                      <a:lnTo>
                        <a:pt x="3298300" y="1666278"/>
                      </a:lnTo>
                      <a:lnTo>
                        <a:pt x="3346839" y="1699363"/>
                      </a:lnTo>
                      <a:cubicBezTo>
                        <a:pt x="3381919" y="1720850"/>
                        <a:pt x="3417941" y="1740575"/>
                        <a:pt x="3454759" y="1758498"/>
                      </a:cubicBezTo>
                      <a:lnTo>
                        <a:pt x="3467473" y="1763950"/>
                      </a:lnTo>
                      <a:lnTo>
                        <a:pt x="3554593" y="1829097"/>
                      </a:lnTo>
                      <a:cubicBezTo>
                        <a:pt x="3838089" y="2063059"/>
                        <a:pt x="4018788" y="2417129"/>
                        <a:pt x="4018788" y="2813403"/>
                      </a:cubicBezTo>
                      <a:cubicBezTo>
                        <a:pt x="4018788" y="3517891"/>
                        <a:pt x="3447688" y="4088991"/>
                        <a:pt x="2743200" y="4088991"/>
                      </a:cubicBezTo>
                      <a:cubicBezTo>
                        <a:pt x="2699170" y="4088991"/>
                        <a:pt x="2655660" y="4086760"/>
                        <a:pt x="2612779" y="4082406"/>
                      </a:cubicBezTo>
                      <a:lnTo>
                        <a:pt x="2612778" y="4082405"/>
                      </a:lnTo>
                      <a:lnTo>
                        <a:pt x="2462724" y="4074828"/>
                      </a:lnTo>
                      <a:cubicBezTo>
                        <a:pt x="1079448" y="3934349"/>
                        <a:pt x="0" y="2766130"/>
                        <a:pt x="0" y="1345791"/>
                      </a:cubicBezTo>
                      <a:cubicBezTo>
                        <a:pt x="0" y="872345"/>
                        <a:pt x="119939" y="426912"/>
                        <a:pt x="331089" y="38219"/>
                      </a:cubicBezTo>
                      <a:close/>
                    </a:path>
                  </a:pathLst>
                </a:custGeom>
                <a:solidFill>
                  <a:schemeClr val="bg1">
                    <a:lumMod val="95000"/>
                  </a:schemeClr>
                </a:solidFill>
                <a:ln w="57150">
                  <a:solidFill>
                    <a:schemeClr val="tx1">
                      <a:alpha val="5000"/>
                    </a:schemeClr>
                  </a:solidFill>
                </a:ln>
                <a:effectLst>
                  <a:outerShdw blurRad="317500" dist="1524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id="{2A992C96-46A4-54CF-2863-874BEEE2B659}"/>
                    </a:ext>
                  </a:extLst>
                </p:cNvPr>
                <p:cNvSpPr/>
                <p:nvPr/>
              </p:nvSpPr>
              <p:spPr>
                <a:xfrm>
                  <a:off x="3352800" y="2083209"/>
                  <a:ext cx="4018788" cy="4088991"/>
                </a:xfrm>
                <a:custGeom>
                  <a:avLst/>
                  <a:gdLst>
                    <a:gd name="connsiteX0" fmla="*/ 354308 w 4018788"/>
                    <a:gd name="connsiteY0" fmla="*/ 0 h 4088991"/>
                    <a:gd name="connsiteX1" fmla="*/ 308013 w 4018788"/>
                    <a:gd name="connsiteY1" fmla="*/ 90432 h 4088991"/>
                    <a:gd name="connsiteX2" fmla="*/ 834417 w 4018788"/>
                    <a:gd name="connsiteY2" fmla="*/ 1716677 h 4088991"/>
                    <a:gd name="connsiteX3" fmla="*/ 1918949 w 4018788"/>
                    <a:gd name="connsiteY3" fmla="*/ 1806825 h 4088991"/>
                    <a:gd name="connsiteX4" fmla="*/ 2018926 w 4018788"/>
                    <a:gd name="connsiteY4" fmla="*/ 1763951 h 4088991"/>
                    <a:gd name="connsiteX5" fmla="*/ 2031642 w 4018788"/>
                    <a:gd name="connsiteY5" fmla="*/ 1758498 h 4088991"/>
                    <a:gd name="connsiteX6" fmla="*/ 2139562 w 4018788"/>
                    <a:gd name="connsiteY6" fmla="*/ 1699363 h 4088991"/>
                    <a:gd name="connsiteX7" fmla="*/ 2188103 w 4018788"/>
                    <a:gd name="connsiteY7" fmla="*/ 1666277 h 4088991"/>
                    <a:gd name="connsiteX8" fmla="*/ 2246684 w 4018788"/>
                    <a:gd name="connsiteY8" fmla="*/ 1638057 h 4088991"/>
                    <a:gd name="connsiteX9" fmla="*/ 2743200 w 4018788"/>
                    <a:gd name="connsiteY9" fmla="*/ 1537815 h 4088991"/>
                    <a:gd name="connsiteX10" fmla="*/ 3239717 w 4018788"/>
                    <a:gd name="connsiteY10" fmla="*/ 1638057 h 4088991"/>
                    <a:gd name="connsiteX11" fmla="*/ 3298300 w 4018788"/>
                    <a:gd name="connsiteY11" fmla="*/ 1666278 h 4088991"/>
                    <a:gd name="connsiteX12" fmla="*/ 3346839 w 4018788"/>
                    <a:gd name="connsiteY12" fmla="*/ 1699363 h 4088991"/>
                    <a:gd name="connsiteX13" fmla="*/ 3454759 w 4018788"/>
                    <a:gd name="connsiteY13" fmla="*/ 1758498 h 4088991"/>
                    <a:gd name="connsiteX14" fmla="*/ 3467473 w 4018788"/>
                    <a:gd name="connsiteY14" fmla="*/ 1763950 h 4088991"/>
                    <a:gd name="connsiteX15" fmla="*/ 3554593 w 4018788"/>
                    <a:gd name="connsiteY15" fmla="*/ 1829097 h 4088991"/>
                    <a:gd name="connsiteX16" fmla="*/ 4018788 w 4018788"/>
                    <a:gd name="connsiteY16" fmla="*/ 2813403 h 4088991"/>
                    <a:gd name="connsiteX17" fmla="*/ 2743200 w 4018788"/>
                    <a:gd name="connsiteY17" fmla="*/ 4088991 h 4088991"/>
                    <a:gd name="connsiteX18" fmla="*/ 2612779 w 4018788"/>
                    <a:gd name="connsiteY18" fmla="*/ 4082406 h 4088991"/>
                    <a:gd name="connsiteX19" fmla="*/ 2612778 w 4018788"/>
                    <a:gd name="connsiteY19" fmla="*/ 4082405 h 4088991"/>
                    <a:gd name="connsiteX20" fmla="*/ 2462724 w 4018788"/>
                    <a:gd name="connsiteY20" fmla="*/ 4074828 h 4088991"/>
                    <a:gd name="connsiteX21" fmla="*/ 0 w 4018788"/>
                    <a:gd name="connsiteY21" fmla="*/ 1345791 h 4088991"/>
                    <a:gd name="connsiteX22" fmla="*/ 331089 w 4018788"/>
                    <a:gd name="connsiteY22" fmla="*/ 38219 h 408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18788" h="4088991">
                      <a:moveTo>
                        <a:pt x="354308" y="0"/>
                      </a:moveTo>
                      <a:lnTo>
                        <a:pt x="308013" y="90432"/>
                      </a:lnTo>
                      <a:cubicBezTo>
                        <a:pt x="42972" y="680142"/>
                        <a:pt x="262444" y="1386448"/>
                        <a:pt x="834417" y="1716677"/>
                      </a:cubicBezTo>
                      <a:cubicBezTo>
                        <a:pt x="1177601" y="1914814"/>
                        <a:pt x="1574585" y="1935359"/>
                        <a:pt x="1918949" y="1806825"/>
                      </a:cubicBezTo>
                      <a:lnTo>
                        <a:pt x="2018926" y="1763951"/>
                      </a:lnTo>
                      <a:lnTo>
                        <a:pt x="2031642" y="1758498"/>
                      </a:lnTo>
                      <a:cubicBezTo>
                        <a:pt x="2068460" y="1740575"/>
                        <a:pt x="2104482" y="1720850"/>
                        <a:pt x="2139562" y="1699363"/>
                      </a:cubicBezTo>
                      <a:lnTo>
                        <a:pt x="2188103" y="1666277"/>
                      </a:lnTo>
                      <a:lnTo>
                        <a:pt x="2246684" y="1638057"/>
                      </a:lnTo>
                      <a:cubicBezTo>
                        <a:pt x="2399293" y="1573509"/>
                        <a:pt x="2567078" y="1537815"/>
                        <a:pt x="2743200" y="1537815"/>
                      </a:cubicBezTo>
                      <a:cubicBezTo>
                        <a:pt x="2919322" y="1537815"/>
                        <a:pt x="3087107" y="1573509"/>
                        <a:pt x="3239717" y="1638057"/>
                      </a:cubicBezTo>
                      <a:lnTo>
                        <a:pt x="3298300" y="1666278"/>
                      </a:lnTo>
                      <a:lnTo>
                        <a:pt x="3346839" y="1699363"/>
                      </a:lnTo>
                      <a:cubicBezTo>
                        <a:pt x="3381919" y="1720850"/>
                        <a:pt x="3417941" y="1740575"/>
                        <a:pt x="3454759" y="1758498"/>
                      </a:cubicBezTo>
                      <a:lnTo>
                        <a:pt x="3467473" y="1763950"/>
                      </a:lnTo>
                      <a:lnTo>
                        <a:pt x="3554593" y="1829097"/>
                      </a:lnTo>
                      <a:cubicBezTo>
                        <a:pt x="3838089" y="2063059"/>
                        <a:pt x="4018788" y="2417129"/>
                        <a:pt x="4018788" y="2813403"/>
                      </a:cubicBezTo>
                      <a:cubicBezTo>
                        <a:pt x="4018788" y="3517891"/>
                        <a:pt x="3447688" y="4088991"/>
                        <a:pt x="2743200" y="4088991"/>
                      </a:cubicBezTo>
                      <a:cubicBezTo>
                        <a:pt x="2699170" y="4088991"/>
                        <a:pt x="2655660" y="4086760"/>
                        <a:pt x="2612779" y="4082406"/>
                      </a:cubicBezTo>
                      <a:lnTo>
                        <a:pt x="2612778" y="4082405"/>
                      </a:lnTo>
                      <a:lnTo>
                        <a:pt x="2462724" y="4074828"/>
                      </a:lnTo>
                      <a:cubicBezTo>
                        <a:pt x="1079448" y="3934349"/>
                        <a:pt x="0" y="2766130"/>
                        <a:pt x="0" y="1345791"/>
                      </a:cubicBezTo>
                      <a:cubicBezTo>
                        <a:pt x="0" y="872345"/>
                        <a:pt x="119939" y="426912"/>
                        <a:pt x="331089" y="38219"/>
                      </a:cubicBezTo>
                      <a:close/>
                    </a:path>
                  </a:pathLst>
                </a:custGeom>
                <a:solidFill>
                  <a:schemeClr val="bg1">
                    <a:lumMod val="95000"/>
                  </a:schemeClr>
                </a:solidFill>
                <a:ln w="57150">
                  <a:solidFill>
                    <a:schemeClr val="tx1">
                      <a:alpha val="5000"/>
                    </a:schemeClr>
                  </a:solidFill>
                </a:ln>
                <a:effectLst>
                  <a:innerShdw blurRad="762000">
                    <a:srgbClr val="00B0F0"/>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59" name="Graphic 58" descr="Lungs with solid fill">
              <a:extLst>
                <a:ext uri="{FF2B5EF4-FFF2-40B4-BE49-F238E27FC236}">
                  <a16:creationId xmlns:a16="http://schemas.microsoft.com/office/drawing/2014/main" id="{C2313283-9A0D-1160-7111-91639D1735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400000">
              <a:off x="4853871" y="2145397"/>
              <a:ext cx="914400" cy="914400"/>
            </a:xfrm>
            <a:prstGeom prst="rect">
              <a:avLst/>
            </a:prstGeom>
          </p:spPr>
        </p:pic>
        <p:pic>
          <p:nvPicPr>
            <p:cNvPr id="61" name="Graphic 60" descr="Magnifying glass with solid fill">
              <a:extLst>
                <a:ext uri="{FF2B5EF4-FFF2-40B4-BE49-F238E27FC236}">
                  <a16:creationId xmlns:a16="http://schemas.microsoft.com/office/drawing/2014/main" id="{1F5F2E7A-CF8B-008A-1FB8-CF96DBA56B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93331" y="2714132"/>
              <a:ext cx="914400" cy="914400"/>
            </a:xfrm>
            <a:prstGeom prst="rect">
              <a:avLst/>
            </a:prstGeom>
          </p:spPr>
        </p:pic>
        <p:pic>
          <p:nvPicPr>
            <p:cNvPr id="63" name="Graphic 62" descr="Microscope with solid fill">
              <a:extLst>
                <a:ext uri="{FF2B5EF4-FFF2-40B4-BE49-F238E27FC236}">
                  <a16:creationId xmlns:a16="http://schemas.microsoft.com/office/drawing/2014/main" id="{D9C8F2B7-3EB1-FA4A-7C36-9A6CE33E7D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7200000">
              <a:off x="5373192" y="3996667"/>
              <a:ext cx="914400" cy="914400"/>
            </a:xfrm>
            <a:prstGeom prst="rect">
              <a:avLst/>
            </a:prstGeom>
          </p:spPr>
        </p:pic>
        <p:sp>
          <p:nvSpPr>
            <p:cNvPr id="64" name="TextBox 63">
              <a:extLst>
                <a:ext uri="{FF2B5EF4-FFF2-40B4-BE49-F238E27FC236}">
                  <a16:creationId xmlns:a16="http://schemas.microsoft.com/office/drawing/2014/main" id="{3F6E93E0-C59E-C78A-53B8-7B8C57844072}"/>
                </a:ext>
              </a:extLst>
            </p:cNvPr>
            <p:cNvSpPr txBox="1"/>
            <p:nvPr/>
          </p:nvSpPr>
          <p:spPr>
            <a:xfrm>
              <a:off x="6322752" y="3387991"/>
              <a:ext cx="1222879" cy="307777"/>
            </a:xfrm>
            <a:prstGeom prst="rect">
              <a:avLst/>
            </a:prstGeom>
            <a:noFill/>
          </p:spPr>
          <p:txBody>
            <a:bodyPr wrap="square" rtlCol="0">
              <a:spAutoFit/>
            </a:bodyPr>
            <a:lstStyle/>
            <a:p>
              <a:pPr algn="ctr"/>
              <a:r>
                <a:rPr lang="en-US" sz="1400" dirty="0">
                  <a:effectLst>
                    <a:outerShdw blurRad="76200" dist="63500" dir="2700000" algn="tl" rotWithShape="0">
                      <a:prstClr val="black">
                        <a:alpha val="40000"/>
                      </a:prstClr>
                    </a:outerShdw>
                  </a:effectLst>
                </a:rPr>
                <a:t>RESEARCH</a:t>
              </a:r>
            </a:p>
          </p:txBody>
        </p:sp>
        <p:sp>
          <p:nvSpPr>
            <p:cNvPr id="65" name="TextBox 64">
              <a:extLst>
                <a:ext uri="{FF2B5EF4-FFF2-40B4-BE49-F238E27FC236}">
                  <a16:creationId xmlns:a16="http://schemas.microsoft.com/office/drawing/2014/main" id="{7716E960-E3E4-16D1-37F3-A4C4A8D6AB41}"/>
                </a:ext>
              </a:extLst>
            </p:cNvPr>
            <p:cNvSpPr txBox="1"/>
            <p:nvPr/>
          </p:nvSpPr>
          <p:spPr>
            <a:xfrm rot="7200000">
              <a:off x="4651651" y="3883010"/>
              <a:ext cx="1222879" cy="523220"/>
            </a:xfrm>
            <a:prstGeom prst="rect">
              <a:avLst/>
            </a:prstGeom>
            <a:noFill/>
          </p:spPr>
          <p:txBody>
            <a:bodyPr wrap="square" rtlCol="0">
              <a:spAutoFit/>
            </a:bodyPr>
            <a:lstStyle/>
            <a:p>
              <a:pPr algn="ctr"/>
              <a:r>
                <a:rPr lang="en-US" sz="1400" dirty="0">
                  <a:effectLst>
                    <a:outerShdw blurRad="76200" dist="63500" dir="2700000" algn="tl" rotWithShape="0">
                      <a:prstClr val="black">
                        <a:alpha val="40000"/>
                      </a:prstClr>
                    </a:outerShdw>
                  </a:effectLst>
                </a:rPr>
                <a:t>DATA</a:t>
              </a:r>
            </a:p>
            <a:p>
              <a:pPr algn="ctr"/>
              <a:r>
                <a:rPr lang="en-US" sz="1400" dirty="0">
                  <a:effectLst>
                    <a:outerShdw blurRad="76200" dist="63500" dir="2700000" algn="tl" rotWithShape="0">
                      <a:prstClr val="black">
                        <a:alpha val="40000"/>
                      </a:prstClr>
                    </a:outerShdw>
                  </a:effectLst>
                </a:rPr>
                <a:t>ANALYSIS</a:t>
              </a:r>
            </a:p>
          </p:txBody>
        </p:sp>
        <p:sp>
          <p:nvSpPr>
            <p:cNvPr id="66" name="TextBox 65">
              <a:extLst>
                <a:ext uri="{FF2B5EF4-FFF2-40B4-BE49-F238E27FC236}">
                  <a16:creationId xmlns:a16="http://schemas.microsoft.com/office/drawing/2014/main" id="{1EE4B75C-ACAC-E65D-7574-BEA8F42B19B3}"/>
                </a:ext>
              </a:extLst>
            </p:cNvPr>
            <p:cNvSpPr txBox="1"/>
            <p:nvPr/>
          </p:nvSpPr>
          <p:spPr>
            <a:xfrm rot="14400000">
              <a:off x="5122224" y="2172521"/>
              <a:ext cx="1222879" cy="307777"/>
            </a:xfrm>
            <a:prstGeom prst="rect">
              <a:avLst/>
            </a:prstGeom>
            <a:noFill/>
          </p:spPr>
          <p:txBody>
            <a:bodyPr wrap="square" rtlCol="0">
              <a:spAutoFit/>
            </a:bodyPr>
            <a:lstStyle/>
            <a:p>
              <a:pPr algn="ctr"/>
              <a:r>
                <a:rPr lang="en-US" sz="1400" dirty="0">
                  <a:effectLst>
                    <a:outerShdw blurRad="76200" dist="63500" dir="2700000" algn="tl" rotWithShape="0">
                      <a:prstClr val="black">
                        <a:alpha val="40000"/>
                      </a:prstClr>
                    </a:outerShdw>
                  </a:effectLst>
                </a:rPr>
                <a:t>RESULT</a:t>
              </a:r>
            </a:p>
          </p:txBody>
        </p:sp>
      </p:grpSp>
      <p:sp>
        <p:nvSpPr>
          <p:cNvPr id="72" name="TextBox 71">
            <a:extLst>
              <a:ext uri="{FF2B5EF4-FFF2-40B4-BE49-F238E27FC236}">
                <a16:creationId xmlns:a16="http://schemas.microsoft.com/office/drawing/2014/main" id="{AE998550-CB05-0E86-0A6E-0529126F77E9}"/>
              </a:ext>
            </a:extLst>
          </p:cNvPr>
          <p:cNvSpPr txBox="1"/>
          <p:nvPr/>
        </p:nvSpPr>
        <p:spPr>
          <a:xfrm>
            <a:off x="5369721" y="2283822"/>
            <a:ext cx="2106494" cy="2492990"/>
          </a:xfrm>
          <a:prstGeom prst="rect">
            <a:avLst/>
          </a:prstGeom>
          <a:noFill/>
        </p:spPr>
        <p:txBody>
          <a:bodyPr wrap="square" rtlCol="0">
            <a:spAutoFit/>
          </a:bodyPr>
          <a:lstStyle/>
          <a:p>
            <a:r>
              <a:rPr lang="en-US" sz="2400" dirty="0">
                <a:solidFill>
                  <a:schemeClr val="bg1"/>
                </a:solidFill>
                <a:latin typeface="Lilita One" panose="02000000000000000000" pitchFamily="2" charset="0"/>
              </a:rPr>
              <a:t>YOUR TEXT HERE3:</a:t>
            </a:r>
          </a:p>
          <a:p>
            <a:pPr algn="just"/>
            <a:r>
              <a:rPr lang="en-US" sz="1200" dirty="0">
                <a:solidFill>
                  <a:schemeClr val="bg1">
                    <a:lumMod val="95000"/>
                  </a:schemeClr>
                </a:solidFill>
              </a:rPr>
              <a:t>Nature is an integral part of our lives. It is the source of all life on earth and it is the most beautiful thing that we can ever witness. Nature is not just about trees, flowers, animals and birds; </a:t>
            </a:r>
          </a:p>
          <a:p>
            <a:endParaRPr lang="en-US" sz="2400" dirty="0">
              <a:solidFill>
                <a:schemeClr val="bg1"/>
              </a:solidFill>
              <a:latin typeface="Lilita One" panose="02000000000000000000" pitchFamily="2" charset="0"/>
            </a:endParaRPr>
          </a:p>
        </p:txBody>
      </p:sp>
      <p:sp>
        <p:nvSpPr>
          <p:cNvPr id="5" name="Rectangle: Rounded Corners 4">
            <a:extLst>
              <a:ext uri="{FF2B5EF4-FFF2-40B4-BE49-F238E27FC236}">
                <a16:creationId xmlns:a16="http://schemas.microsoft.com/office/drawing/2014/main" id="{656FC992-F851-E597-401E-6742AC55CAA6}"/>
              </a:ext>
            </a:extLst>
          </p:cNvPr>
          <p:cNvSpPr/>
          <p:nvPr/>
        </p:nvSpPr>
        <p:spPr>
          <a:xfrm>
            <a:off x="5233251" y="1790700"/>
            <a:ext cx="3810830" cy="3276600"/>
          </a:xfrm>
          <a:prstGeom prst="roundRect">
            <a:avLst/>
          </a:prstGeom>
          <a:no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41352157-6A9D-F028-2F9E-EDF85FFF0043}"/>
              </a:ext>
            </a:extLst>
          </p:cNvPr>
          <p:cNvSpPr/>
          <p:nvPr/>
        </p:nvSpPr>
        <p:spPr>
          <a:xfrm>
            <a:off x="7631762" y="0"/>
            <a:ext cx="3392966" cy="6858000"/>
          </a:xfrm>
          <a:prstGeom prst="roundRect">
            <a:avLst>
              <a:gd name="adj" fmla="val 0"/>
            </a:avLst>
          </a:prstGeom>
          <a:solidFill>
            <a:srgbClr val="011936"/>
          </a:solidFill>
          <a:ln w="19050">
            <a:noFill/>
          </a:ln>
          <a:effectLst>
            <a:outerShdw blurRad="317500" dist="152400" dir="8100000" algn="tr" rotWithShape="0">
              <a:prstClr val="black">
                <a:alpha val="8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451EAC6-5FC9-A10E-BE8A-73B8D731A614}"/>
              </a:ext>
            </a:extLst>
          </p:cNvPr>
          <p:cNvGrpSpPr/>
          <p:nvPr/>
        </p:nvGrpSpPr>
        <p:grpSpPr>
          <a:xfrm>
            <a:off x="7863817" y="-10465864"/>
            <a:ext cx="2928856" cy="15803192"/>
            <a:chOff x="7863817" y="-4356775"/>
            <a:chExt cx="2928856" cy="15803192"/>
          </a:xfrm>
        </p:grpSpPr>
        <p:pic>
          <p:nvPicPr>
            <p:cNvPr id="2" name="Picture 1">
              <a:extLst>
                <a:ext uri="{FF2B5EF4-FFF2-40B4-BE49-F238E27FC236}">
                  <a16:creationId xmlns:a16="http://schemas.microsoft.com/office/drawing/2014/main" id="{F5A4076E-E6D8-3E37-6FDF-8C4732D7F37F}"/>
                </a:ext>
              </a:extLst>
            </p:cNvPr>
            <p:cNvPicPr>
              <a:picLocks noChangeAspect="1"/>
            </p:cNvPicPr>
            <p:nvPr/>
          </p:nvPicPr>
          <p:blipFill rotWithShape="1">
            <a:blip r:embed="rId8">
              <a:extLst>
                <a:ext uri="{28A0092B-C50C-407E-A947-70E740481C1C}">
                  <a14:useLocalDpi xmlns:a14="http://schemas.microsoft.com/office/drawing/2010/main" val="0"/>
                </a:ext>
              </a:extLst>
            </a:blip>
            <a:srcRect t="5556" b="5556"/>
            <a:stretch/>
          </p:blipFill>
          <p:spPr>
            <a:xfrm>
              <a:off x="7865706" y="1499468"/>
              <a:ext cx="2925078" cy="3900104"/>
            </a:xfrm>
            <a:prstGeom prst="rect">
              <a:avLst/>
            </a:prstGeom>
            <a:ln>
              <a:noFill/>
            </a:ln>
            <a:effectLst>
              <a:outerShdw blurRad="190500" algn="tl" rotWithShape="0">
                <a:srgbClr val="000000">
                  <a:alpha val="70000"/>
                </a:srgbClr>
              </a:outerShdw>
            </a:effectLst>
          </p:spPr>
        </p:pic>
        <p:pic>
          <p:nvPicPr>
            <p:cNvPr id="24" name="Picture 23">
              <a:extLst>
                <a:ext uri="{FF2B5EF4-FFF2-40B4-BE49-F238E27FC236}">
                  <a16:creationId xmlns:a16="http://schemas.microsoft.com/office/drawing/2014/main" id="{3B3D22BA-B02F-4C57-9A11-932DD423D00C}"/>
                </a:ext>
              </a:extLst>
            </p:cNvPr>
            <p:cNvPicPr>
              <a:picLocks noChangeAspect="1"/>
            </p:cNvPicPr>
            <p:nvPr/>
          </p:nvPicPr>
          <p:blipFill rotWithShape="1">
            <a:blip r:embed="rId9">
              <a:extLst>
                <a:ext uri="{28A0092B-C50C-407E-A947-70E740481C1C}">
                  <a14:useLocalDpi xmlns:a14="http://schemas.microsoft.com/office/drawing/2010/main" val="0"/>
                </a:ext>
              </a:extLst>
            </a:blip>
            <a:srcRect l="6974" r="12560"/>
            <a:stretch/>
          </p:blipFill>
          <p:spPr>
            <a:xfrm rot="5400000">
              <a:off x="7499445" y="-3991015"/>
              <a:ext cx="3657600" cy="292608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62B8522D-CC10-4075-7091-221E790A92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3817" y="7788817"/>
              <a:ext cx="2928856" cy="3657600"/>
            </a:xfrm>
            <a:prstGeom prst="roundRect">
              <a:avLst>
                <a:gd name="adj" fmla="val 0"/>
              </a:avLst>
            </a:prstGeom>
          </p:spPr>
        </p:pic>
      </p:grpSp>
    </p:spTree>
    <p:extLst>
      <p:ext uri="{BB962C8B-B14F-4D97-AF65-F5344CB8AC3E}">
        <p14:creationId xmlns:p14="http://schemas.microsoft.com/office/powerpoint/2010/main" val="1397972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20B11-4D12-57CD-660D-9169D740433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F7B93B9B-E694-0FAF-160D-3E315B867F04}"/>
              </a:ext>
            </a:extLst>
          </p:cNvPr>
          <p:cNvSpPr/>
          <p:nvPr/>
        </p:nvSpPr>
        <p:spPr>
          <a:xfrm>
            <a:off x="1" y="0"/>
            <a:ext cx="12191999" cy="6858000"/>
          </a:xfrm>
          <a:prstGeom prst="rect">
            <a:avLst/>
          </a:prstGeom>
          <a:solidFill>
            <a:srgbClr val="FFFA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solidFill>
                <a:srgbClr val="FFFAF5"/>
              </a:solidFill>
            </a:endParaRPr>
          </a:p>
        </p:txBody>
      </p:sp>
      <p:sp>
        <p:nvSpPr>
          <p:cNvPr id="9" name="Oval 8">
            <a:extLst>
              <a:ext uri="{FF2B5EF4-FFF2-40B4-BE49-F238E27FC236}">
                <a16:creationId xmlns:a16="http://schemas.microsoft.com/office/drawing/2014/main" id="{B8507225-70A5-1CF0-8A02-5598479A0B6D}"/>
              </a:ext>
            </a:extLst>
          </p:cNvPr>
          <p:cNvSpPr/>
          <p:nvPr/>
        </p:nvSpPr>
        <p:spPr>
          <a:xfrm>
            <a:off x="7716842" y="-4017992"/>
            <a:ext cx="6462532" cy="6462532"/>
          </a:xfrm>
          <a:prstGeom prst="ellipse">
            <a:avLst/>
          </a:prstGeom>
          <a:solidFill>
            <a:schemeClr val="accent5">
              <a:lumMod val="20000"/>
              <a:lumOff val="80000"/>
            </a:schemeClr>
          </a:solidFill>
          <a:ln>
            <a:noFill/>
          </a:ln>
          <a:effectLst>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7E11AA8F-91A2-73CD-9259-56370E92A002}"/>
              </a:ext>
            </a:extLst>
          </p:cNvPr>
          <p:cNvSpPr/>
          <p:nvPr/>
        </p:nvSpPr>
        <p:spPr>
          <a:xfrm>
            <a:off x="210229" y="5159348"/>
            <a:ext cx="9069729" cy="9069729"/>
          </a:xfrm>
          <a:prstGeom prst="ellipse">
            <a:avLst/>
          </a:prstGeom>
          <a:solidFill>
            <a:schemeClr val="accent5">
              <a:lumMod val="40000"/>
              <a:lumOff val="60000"/>
            </a:schemeClr>
          </a:solidFill>
          <a:ln>
            <a:noFill/>
          </a:ln>
          <a:effectLst>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TextBox 13">
            <a:extLst>
              <a:ext uri="{FF2B5EF4-FFF2-40B4-BE49-F238E27FC236}">
                <a16:creationId xmlns:a16="http://schemas.microsoft.com/office/drawing/2014/main" id="{2535E295-5398-FEAE-075E-987D586B508D}"/>
              </a:ext>
            </a:extLst>
          </p:cNvPr>
          <p:cNvSpPr txBox="1"/>
          <p:nvPr/>
        </p:nvSpPr>
        <p:spPr>
          <a:xfrm>
            <a:off x="634292" y="1575239"/>
            <a:ext cx="3502499" cy="923330"/>
          </a:xfrm>
          <a:prstGeom prst="rect">
            <a:avLst/>
          </a:prstGeom>
          <a:noFill/>
        </p:spPr>
        <p:txBody>
          <a:bodyPr wrap="square" rtlCol="0">
            <a:spAutoFit/>
          </a:bodyPr>
          <a:lstStyle/>
          <a:p>
            <a:r>
              <a:rPr lang="en-US" sz="5400" b="1" spc="-150" dirty="0">
                <a:latin typeface="Montserrat" panose="00000500000000000000" pitchFamily="2" charset="0"/>
                <a:cs typeface="Poppins" panose="00000500000000000000" pitchFamily="2" charset="0"/>
              </a:rPr>
              <a:t>Title Here</a:t>
            </a:r>
            <a:endParaRPr lang="en-ID" sz="5400" b="1" spc="-150" dirty="0">
              <a:latin typeface="Montserrat" panose="00000500000000000000" pitchFamily="2" charset="0"/>
              <a:cs typeface="Poppins" panose="00000500000000000000" pitchFamily="2" charset="0"/>
            </a:endParaRPr>
          </a:p>
        </p:txBody>
      </p:sp>
      <p:cxnSp>
        <p:nvCxnSpPr>
          <p:cNvPr id="17" name="Straight Connector 16">
            <a:extLst>
              <a:ext uri="{FF2B5EF4-FFF2-40B4-BE49-F238E27FC236}">
                <a16:creationId xmlns:a16="http://schemas.microsoft.com/office/drawing/2014/main" id="{98C8598E-12DB-B435-82DC-8A86FDAE0CCC}"/>
              </a:ext>
            </a:extLst>
          </p:cNvPr>
          <p:cNvCxnSpPr>
            <a:cxnSpLocks/>
          </p:cNvCxnSpPr>
          <p:nvPr/>
        </p:nvCxnSpPr>
        <p:spPr>
          <a:xfrm>
            <a:off x="634292" y="2660779"/>
            <a:ext cx="4593221"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20" name="Oval 19">
            <a:extLst>
              <a:ext uri="{FF2B5EF4-FFF2-40B4-BE49-F238E27FC236}">
                <a16:creationId xmlns:a16="http://schemas.microsoft.com/office/drawing/2014/main" id="{11C58F47-99EE-B0C0-1589-518381A12101}"/>
              </a:ext>
            </a:extLst>
          </p:cNvPr>
          <p:cNvSpPr/>
          <p:nvPr/>
        </p:nvSpPr>
        <p:spPr>
          <a:xfrm>
            <a:off x="634292" y="691874"/>
            <a:ext cx="185492" cy="185492"/>
          </a:xfrm>
          <a:prstGeom prst="ellipse">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Oval 21">
            <a:extLst>
              <a:ext uri="{FF2B5EF4-FFF2-40B4-BE49-F238E27FC236}">
                <a16:creationId xmlns:a16="http://schemas.microsoft.com/office/drawing/2014/main" id="{0B4E6E88-187A-2F49-7B22-20F8B47896AD}"/>
              </a:ext>
            </a:extLst>
          </p:cNvPr>
          <p:cNvSpPr/>
          <p:nvPr/>
        </p:nvSpPr>
        <p:spPr>
          <a:xfrm>
            <a:off x="939092" y="691874"/>
            <a:ext cx="185492" cy="185492"/>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Oval 22">
            <a:extLst>
              <a:ext uri="{FF2B5EF4-FFF2-40B4-BE49-F238E27FC236}">
                <a16:creationId xmlns:a16="http://schemas.microsoft.com/office/drawing/2014/main" id="{43DFA041-DD72-6202-202F-598888717EF8}"/>
              </a:ext>
            </a:extLst>
          </p:cNvPr>
          <p:cNvSpPr/>
          <p:nvPr/>
        </p:nvSpPr>
        <p:spPr>
          <a:xfrm>
            <a:off x="1243892" y="694174"/>
            <a:ext cx="185492" cy="185492"/>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Oval 23">
            <a:extLst>
              <a:ext uri="{FF2B5EF4-FFF2-40B4-BE49-F238E27FC236}">
                <a16:creationId xmlns:a16="http://schemas.microsoft.com/office/drawing/2014/main" id="{19FC5207-EA43-254B-84AA-C148532852AA}"/>
              </a:ext>
            </a:extLst>
          </p:cNvPr>
          <p:cNvSpPr/>
          <p:nvPr/>
        </p:nvSpPr>
        <p:spPr>
          <a:xfrm>
            <a:off x="1548692" y="691874"/>
            <a:ext cx="185492" cy="185492"/>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 name="Group 7">
            <a:extLst>
              <a:ext uri="{FF2B5EF4-FFF2-40B4-BE49-F238E27FC236}">
                <a16:creationId xmlns:a16="http://schemas.microsoft.com/office/drawing/2014/main" id="{CF243548-2C2B-1EAA-6512-9E490410F1F6}"/>
              </a:ext>
            </a:extLst>
          </p:cNvPr>
          <p:cNvGrpSpPr/>
          <p:nvPr/>
        </p:nvGrpSpPr>
        <p:grpSpPr>
          <a:xfrm>
            <a:off x="634292" y="2888203"/>
            <a:ext cx="10473930" cy="3152210"/>
            <a:chOff x="634293" y="2229853"/>
            <a:chExt cx="10473930" cy="3152210"/>
          </a:xfrm>
        </p:grpSpPr>
        <p:sp>
          <p:nvSpPr>
            <p:cNvPr id="2" name="TextBox 1">
              <a:extLst>
                <a:ext uri="{FF2B5EF4-FFF2-40B4-BE49-F238E27FC236}">
                  <a16:creationId xmlns:a16="http://schemas.microsoft.com/office/drawing/2014/main" id="{38E1BC89-7326-4F94-DF49-1A32495ABFE1}"/>
                </a:ext>
              </a:extLst>
            </p:cNvPr>
            <p:cNvSpPr txBox="1"/>
            <p:nvPr/>
          </p:nvSpPr>
          <p:spPr>
            <a:xfrm>
              <a:off x="634293" y="2229853"/>
              <a:ext cx="5217868" cy="1415772"/>
            </a:xfrm>
            <a:prstGeom prst="rect">
              <a:avLst/>
            </a:prstGeom>
            <a:noFill/>
          </p:spPr>
          <p:txBody>
            <a:bodyPr wrap="square" rtlCol="0">
              <a:spAutoFit/>
            </a:bodyPr>
            <a:lstStyle/>
            <a:p>
              <a:r>
                <a:rPr lang="en-US" sz="4400" b="1" dirty="0">
                  <a:latin typeface="Montserrat" panose="00000500000000000000" pitchFamily="2" charset="0"/>
                </a:rPr>
                <a:t>01</a:t>
              </a:r>
              <a:r>
                <a:rPr lang="en-US" sz="4400" dirty="0">
                  <a:latin typeface="Montserrat" panose="00000500000000000000" pitchFamily="2" charset="0"/>
                </a:rPr>
                <a:t> </a:t>
              </a:r>
            </a:p>
            <a:p>
              <a:r>
                <a:rPr lang="en-US" sz="1400" i="0" dirty="0">
                  <a:solidFill>
                    <a:srgbClr val="000000"/>
                  </a:solidFill>
                  <a:effectLst/>
                  <a:latin typeface="Montserrat" panose="00000500000000000000" pitchFamily="2" charset="0"/>
                </a:rPr>
                <a:t>Lorem Ipsum is simply dummy text of the printing and typesetting industry. Lorem Ipsum has been the industry's standard dummy text ever since the 1500s,</a:t>
              </a:r>
              <a:endParaRPr lang="en-ID" sz="1400" dirty="0">
                <a:latin typeface="Montserrat" panose="00000500000000000000" pitchFamily="2" charset="0"/>
              </a:endParaRPr>
            </a:p>
          </p:txBody>
        </p:sp>
        <p:sp>
          <p:nvSpPr>
            <p:cNvPr id="3" name="TextBox 2">
              <a:extLst>
                <a:ext uri="{FF2B5EF4-FFF2-40B4-BE49-F238E27FC236}">
                  <a16:creationId xmlns:a16="http://schemas.microsoft.com/office/drawing/2014/main" id="{296EE2BA-9977-B3A5-5CA6-556BD9E0C1B3}"/>
                </a:ext>
              </a:extLst>
            </p:cNvPr>
            <p:cNvSpPr txBox="1"/>
            <p:nvPr/>
          </p:nvSpPr>
          <p:spPr>
            <a:xfrm>
              <a:off x="634293" y="3966291"/>
              <a:ext cx="5217868" cy="1415772"/>
            </a:xfrm>
            <a:prstGeom prst="rect">
              <a:avLst/>
            </a:prstGeom>
            <a:noFill/>
          </p:spPr>
          <p:txBody>
            <a:bodyPr wrap="square" rtlCol="0">
              <a:spAutoFit/>
            </a:bodyPr>
            <a:lstStyle/>
            <a:p>
              <a:r>
                <a:rPr lang="en-US" sz="4400" b="1" dirty="0">
                  <a:latin typeface="Montserrat" panose="00000500000000000000" pitchFamily="2" charset="0"/>
                </a:rPr>
                <a:t>01</a:t>
              </a:r>
              <a:r>
                <a:rPr lang="en-US" sz="4400" dirty="0">
                  <a:latin typeface="Montserrat" panose="00000500000000000000" pitchFamily="2" charset="0"/>
                </a:rPr>
                <a:t> </a:t>
              </a:r>
            </a:p>
            <a:p>
              <a:r>
                <a:rPr lang="en-US" sz="1400" i="0" dirty="0">
                  <a:solidFill>
                    <a:srgbClr val="000000"/>
                  </a:solidFill>
                  <a:effectLst/>
                  <a:latin typeface="Montserrat" panose="00000500000000000000" pitchFamily="2" charset="0"/>
                </a:rPr>
                <a:t>Lorem Ipsum is simply dummy text of the printing and typesetting industry. Lorem Ipsum has been the industry's standard dummy text ever since the 1500s,</a:t>
              </a:r>
              <a:endParaRPr lang="en-ID" sz="1400" dirty="0">
                <a:latin typeface="Montserrat" panose="00000500000000000000" pitchFamily="2" charset="0"/>
              </a:endParaRPr>
            </a:p>
          </p:txBody>
        </p:sp>
        <p:sp>
          <p:nvSpPr>
            <p:cNvPr id="6" name="TextBox 5">
              <a:extLst>
                <a:ext uri="{FF2B5EF4-FFF2-40B4-BE49-F238E27FC236}">
                  <a16:creationId xmlns:a16="http://schemas.microsoft.com/office/drawing/2014/main" id="{0BBBA038-5806-6F11-27E2-397901A85935}"/>
                </a:ext>
              </a:extLst>
            </p:cNvPr>
            <p:cNvSpPr txBox="1"/>
            <p:nvPr/>
          </p:nvSpPr>
          <p:spPr>
            <a:xfrm>
              <a:off x="5890355" y="2229853"/>
              <a:ext cx="5217868" cy="1415772"/>
            </a:xfrm>
            <a:prstGeom prst="rect">
              <a:avLst/>
            </a:prstGeom>
            <a:noFill/>
          </p:spPr>
          <p:txBody>
            <a:bodyPr wrap="square" rtlCol="0">
              <a:spAutoFit/>
            </a:bodyPr>
            <a:lstStyle/>
            <a:p>
              <a:r>
                <a:rPr lang="en-US" sz="4400" b="1" dirty="0">
                  <a:latin typeface="Montserrat" panose="00000500000000000000" pitchFamily="2" charset="0"/>
                </a:rPr>
                <a:t>01</a:t>
              </a:r>
              <a:r>
                <a:rPr lang="en-US" sz="4400" dirty="0">
                  <a:latin typeface="Montserrat" panose="00000500000000000000" pitchFamily="2" charset="0"/>
                </a:rPr>
                <a:t> </a:t>
              </a:r>
            </a:p>
            <a:p>
              <a:r>
                <a:rPr lang="en-US" sz="1400" i="0" dirty="0">
                  <a:solidFill>
                    <a:srgbClr val="000000"/>
                  </a:solidFill>
                  <a:effectLst/>
                  <a:latin typeface="Montserrat" panose="00000500000000000000" pitchFamily="2" charset="0"/>
                </a:rPr>
                <a:t>Lorem Ipsum is simply dummy text of the printing and typesetting industry. Lorem Ipsum has been the industry's standard dummy text ever since the 1500s,</a:t>
              </a:r>
              <a:endParaRPr lang="en-ID" sz="1400" dirty="0">
                <a:latin typeface="Montserrat" panose="00000500000000000000" pitchFamily="2" charset="0"/>
              </a:endParaRPr>
            </a:p>
          </p:txBody>
        </p:sp>
        <p:sp>
          <p:nvSpPr>
            <p:cNvPr id="7" name="TextBox 6">
              <a:extLst>
                <a:ext uri="{FF2B5EF4-FFF2-40B4-BE49-F238E27FC236}">
                  <a16:creationId xmlns:a16="http://schemas.microsoft.com/office/drawing/2014/main" id="{425FE5AA-74D7-62B9-BDB3-11F4F80757DF}"/>
                </a:ext>
              </a:extLst>
            </p:cNvPr>
            <p:cNvSpPr txBox="1"/>
            <p:nvPr/>
          </p:nvSpPr>
          <p:spPr>
            <a:xfrm>
              <a:off x="5890355" y="3966291"/>
              <a:ext cx="5217868" cy="1415772"/>
            </a:xfrm>
            <a:prstGeom prst="rect">
              <a:avLst/>
            </a:prstGeom>
            <a:noFill/>
          </p:spPr>
          <p:txBody>
            <a:bodyPr wrap="square" rtlCol="0">
              <a:spAutoFit/>
            </a:bodyPr>
            <a:lstStyle/>
            <a:p>
              <a:r>
                <a:rPr lang="en-US" sz="4400" b="1" dirty="0">
                  <a:latin typeface="Montserrat" panose="00000500000000000000" pitchFamily="2" charset="0"/>
                </a:rPr>
                <a:t>01</a:t>
              </a:r>
              <a:r>
                <a:rPr lang="en-US" sz="4400" dirty="0">
                  <a:latin typeface="Montserrat" panose="00000500000000000000" pitchFamily="2" charset="0"/>
                </a:rPr>
                <a:t> </a:t>
              </a:r>
            </a:p>
            <a:p>
              <a:r>
                <a:rPr lang="en-US" sz="1400" i="0" dirty="0">
                  <a:solidFill>
                    <a:srgbClr val="000000"/>
                  </a:solidFill>
                  <a:effectLst/>
                  <a:latin typeface="Montserrat" panose="00000500000000000000" pitchFamily="2" charset="0"/>
                </a:rPr>
                <a:t>Lorem Ipsum is simply dummy text of the printing and typesetting industry. Lorem Ipsum has been the industry's standard dummy text ever since the 1500s,</a:t>
              </a:r>
              <a:endParaRPr lang="en-ID" sz="1400" dirty="0">
                <a:latin typeface="Montserrat" panose="00000500000000000000" pitchFamily="2" charset="0"/>
              </a:endParaRPr>
            </a:p>
          </p:txBody>
        </p:sp>
      </p:grpSp>
    </p:spTree>
    <p:extLst>
      <p:ext uri="{BB962C8B-B14F-4D97-AF65-F5344CB8AC3E}">
        <p14:creationId xmlns:p14="http://schemas.microsoft.com/office/powerpoint/2010/main" val="157610162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81761-111D-8C3B-9227-69DC0026306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469EAC37-6CEB-3834-0BDC-2F6312F027F5}"/>
              </a:ext>
            </a:extLst>
          </p:cNvPr>
          <p:cNvSpPr/>
          <p:nvPr/>
        </p:nvSpPr>
        <p:spPr>
          <a:xfrm>
            <a:off x="1" y="0"/>
            <a:ext cx="12191999" cy="6858000"/>
          </a:xfrm>
          <a:prstGeom prst="rect">
            <a:avLst/>
          </a:prstGeom>
          <a:solidFill>
            <a:srgbClr val="FFFA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solidFill>
                <a:srgbClr val="FFFAF5"/>
              </a:solidFill>
            </a:endParaRPr>
          </a:p>
        </p:txBody>
      </p:sp>
      <p:sp>
        <p:nvSpPr>
          <p:cNvPr id="9" name="Oval 8">
            <a:extLst>
              <a:ext uri="{FF2B5EF4-FFF2-40B4-BE49-F238E27FC236}">
                <a16:creationId xmlns:a16="http://schemas.microsoft.com/office/drawing/2014/main" id="{2538E505-041D-45D1-42BC-64E5BADAE5F5}"/>
              </a:ext>
            </a:extLst>
          </p:cNvPr>
          <p:cNvSpPr/>
          <p:nvPr/>
        </p:nvSpPr>
        <p:spPr>
          <a:xfrm>
            <a:off x="6569596" y="2481122"/>
            <a:ext cx="9976223" cy="9976223"/>
          </a:xfrm>
          <a:prstGeom prst="ellipse">
            <a:avLst/>
          </a:prstGeom>
          <a:solidFill>
            <a:schemeClr val="accent5">
              <a:lumMod val="20000"/>
              <a:lumOff val="80000"/>
            </a:schemeClr>
          </a:solidFill>
          <a:ln>
            <a:noFill/>
          </a:ln>
          <a:effectLst>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786F95D1-ABBA-929C-B432-DF8A1C49C1B1}"/>
              </a:ext>
            </a:extLst>
          </p:cNvPr>
          <p:cNvSpPr/>
          <p:nvPr/>
        </p:nvSpPr>
        <p:spPr>
          <a:xfrm>
            <a:off x="-7428291" y="-2211729"/>
            <a:ext cx="9069729" cy="9069729"/>
          </a:xfrm>
          <a:prstGeom prst="ellipse">
            <a:avLst/>
          </a:prstGeom>
          <a:solidFill>
            <a:schemeClr val="accent5">
              <a:lumMod val="40000"/>
              <a:lumOff val="60000"/>
            </a:schemeClr>
          </a:solidFill>
          <a:ln>
            <a:noFill/>
          </a:ln>
          <a:effectLst>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0" name="Oval 19">
            <a:extLst>
              <a:ext uri="{FF2B5EF4-FFF2-40B4-BE49-F238E27FC236}">
                <a16:creationId xmlns:a16="http://schemas.microsoft.com/office/drawing/2014/main" id="{DB17C50F-A8F4-9A26-6825-4E8148DDF4B2}"/>
              </a:ext>
            </a:extLst>
          </p:cNvPr>
          <p:cNvSpPr/>
          <p:nvPr/>
        </p:nvSpPr>
        <p:spPr>
          <a:xfrm>
            <a:off x="634292" y="1271256"/>
            <a:ext cx="2139388" cy="2139388"/>
          </a:xfrm>
          <a:prstGeom prst="ellipse">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Oval 21">
            <a:extLst>
              <a:ext uri="{FF2B5EF4-FFF2-40B4-BE49-F238E27FC236}">
                <a16:creationId xmlns:a16="http://schemas.microsoft.com/office/drawing/2014/main" id="{829067D9-D439-C77E-5614-1AA1DCC44BD3}"/>
              </a:ext>
            </a:extLst>
          </p:cNvPr>
          <p:cNvSpPr/>
          <p:nvPr/>
        </p:nvSpPr>
        <p:spPr>
          <a:xfrm>
            <a:off x="1861208" y="580887"/>
            <a:ext cx="2139388" cy="2139388"/>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Oval 22">
            <a:extLst>
              <a:ext uri="{FF2B5EF4-FFF2-40B4-BE49-F238E27FC236}">
                <a16:creationId xmlns:a16="http://schemas.microsoft.com/office/drawing/2014/main" id="{F005C878-4723-9A07-0351-782FAB79EE70}"/>
              </a:ext>
            </a:extLst>
          </p:cNvPr>
          <p:cNvSpPr/>
          <p:nvPr/>
        </p:nvSpPr>
        <p:spPr>
          <a:xfrm>
            <a:off x="3035823" y="1765574"/>
            <a:ext cx="2139388" cy="2139388"/>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Oval 23">
            <a:extLst>
              <a:ext uri="{FF2B5EF4-FFF2-40B4-BE49-F238E27FC236}">
                <a16:creationId xmlns:a16="http://schemas.microsoft.com/office/drawing/2014/main" id="{6790C414-E877-F314-17FC-7E5AF87FA110}"/>
              </a:ext>
            </a:extLst>
          </p:cNvPr>
          <p:cNvSpPr/>
          <p:nvPr/>
        </p:nvSpPr>
        <p:spPr>
          <a:xfrm>
            <a:off x="4415118" y="1271256"/>
            <a:ext cx="2139388" cy="2139388"/>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Box 1">
            <a:extLst>
              <a:ext uri="{FF2B5EF4-FFF2-40B4-BE49-F238E27FC236}">
                <a16:creationId xmlns:a16="http://schemas.microsoft.com/office/drawing/2014/main" id="{6A38D509-58EA-2D38-95BE-C63C2EF6E387}"/>
              </a:ext>
            </a:extLst>
          </p:cNvPr>
          <p:cNvSpPr txBox="1"/>
          <p:nvPr/>
        </p:nvSpPr>
        <p:spPr>
          <a:xfrm>
            <a:off x="634292" y="5209719"/>
            <a:ext cx="3780826" cy="1169551"/>
          </a:xfrm>
          <a:prstGeom prst="rect">
            <a:avLst/>
          </a:prstGeom>
          <a:noFill/>
        </p:spPr>
        <p:txBody>
          <a:bodyPr wrap="square" rtlCol="0">
            <a:spAutoFit/>
          </a:bodyPr>
          <a:lstStyle/>
          <a:p>
            <a:r>
              <a:rPr lang="en-US" sz="1400" b="1" i="0" dirty="0">
                <a:solidFill>
                  <a:srgbClr val="000000"/>
                </a:solidFill>
                <a:effectLst/>
                <a:latin typeface="Montserrat" panose="00000500000000000000" pitchFamily="2" charset="0"/>
              </a:rPr>
              <a:t>Lorem Ipsum</a:t>
            </a:r>
            <a:r>
              <a:rPr lang="en-US" sz="1400" b="0" i="0" dirty="0">
                <a:solidFill>
                  <a:srgbClr val="000000"/>
                </a:solidFill>
                <a:effectLst/>
                <a:latin typeface="Montserrat" panose="00000500000000000000" pitchFamily="2" charset="0"/>
              </a:rPr>
              <a:t> is simply dummy text of the printing and typesetting industry. Lorem Ipsum has been the industry's standard dummy text ever since the 1500s, when an</a:t>
            </a:r>
            <a:endParaRPr lang="en-ID" sz="1400" dirty="0">
              <a:latin typeface="Montserrat" panose="00000500000000000000" pitchFamily="2" charset="0"/>
            </a:endParaRPr>
          </a:p>
        </p:txBody>
      </p:sp>
      <p:sp>
        <p:nvSpPr>
          <p:cNvPr id="16" name="TextBox 15">
            <a:extLst>
              <a:ext uri="{FF2B5EF4-FFF2-40B4-BE49-F238E27FC236}">
                <a16:creationId xmlns:a16="http://schemas.microsoft.com/office/drawing/2014/main" id="{7046FE47-8501-6D54-251C-8723A831AC75}"/>
              </a:ext>
            </a:extLst>
          </p:cNvPr>
          <p:cNvSpPr txBox="1"/>
          <p:nvPr/>
        </p:nvSpPr>
        <p:spPr>
          <a:xfrm>
            <a:off x="4633518" y="5209719"/>
            <a:ext cx="3780826" cy="1169551"/>
          </a:xfrm>
          <a:prstGeom prst="rect">
            <a:avLst/>
          </a:prstGeom>
          <a:noFill/>
        </p:spPr>
        <p:txBody>
          <a:bodyPr wrap="square" rtlCol="0">
            <a:spAutoFit/>
          </a:bodyPr>
          <a:lstStyle/>
          <a:p>
            <a:r>
              <a:rPr lang="en-US" sz="1400" b="1" i="0" dirty="0">
                <a:solidFill>
                  <a:srgbClr val="000000"/>
                </a:solidFill>
                <a:effectLst/>
                <a:latin typeface="Montserrat" panose="00000500000000000000" pitchFamily="2" charset="0"/>
              </a:rPr>
              <a:t>Lorem Ipsum</a:t>
            </a:r>
            <a:r>
              <a:rPr lang="en-US" sz="1400" b="0" i="0" dirty="0">
                <a:solidFill>
                  <a:srgbClr val="000000"/>
                </a:solidFill>
                <a:effectLst/>
                <a:latin typeface="Montserrat" panose="00000500000000000000" pitchFamily="2" charset="0"/>
              </a:rPr>
              <a:t> is simply dummy text of the printing and typesetting industry. Lorem Ipsum has been the industry's standard dummy text ever since the 1500s, when an</a:t>
            </a:r>
            <a:endParaRPr lang="en-ID" sz="1400" dirty="0">
              <a:latin typeface="Montserrat" panose="00000500000000000000" pitchFamily="2" charset="0"/>
            </a:endParaRPr>
          </a:p>
        </p:txBody>
      </p:sp>
      <p:sp>
        <p:nvSpPr>
          <p:cNvPr id="45" name="Rectangle: Rounded Corners 44">
            <a:extLst>
              <a:ext uri="{FF2B5EF4-FFF2-40B4-BE49-F238E27FC236}">
                <a16:creationId xmlns:a16="http://schemas.microsoft.com/office/drawing/2014/main" id="{2351319E-9D0E-B320-C804-FC4104C0C848}"/>
              </a:ext>
            </a:extLst>
          </p:cNvPr>
          <p:cNvSpPr/>
          <p:nvPr/>
        </p:nvSpPr>
        <p:spPr>
          <a:xfrm>
            <a:off x="-162560" y="4681900"/>
            <a:ext cx="2605859" cy="525519"/>
          </a:xfrm>
          <a:prstGeom prst="roundRect">
            <a:avLst>
              <a:gd name="adj" fmla="val 22467"/>
            </a:avLst>
          </a:prstGeom>
          <a:solidFill>
            <a:srgbClr val="1F4E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TextBox 13">
            <a:extLst>
              <a:ext uri="{FF2B5EF4-FFF2-40B4-BE49-F238E27FC236}">
                <a16:creationId xmlns:a16="http://schemas.microsoft.com/office/drawing/2014/main" id="{531D245B-7093-D5EB-CC74-C24322A6C095}"/>
              </a:ext>
            </a:extLst>
          </p:cNvPr>
          <p:cNvSpPr txBox="1"/>
          <p:nvPr/>
        </p:nvSpPr>
        <p:spPr>
          <a:xfrm>
            <a:off x="643064" y="4713827"/>
            <a:ext cx="1573062" cy="461665"/>
          </a:xfrm>
          <a:prstGeom prst="rect">
            <a:avLst/>
          </a:prstGeom>
          <a:noFill/>
        </p:spPr>
        <p:txBody>
          <a:bodyPr wrap="square" rtlCol="0">
            <a:spAutoFit/>
          </a:bodyPr>
          <a:lstStyle/>
          <a:p>
            <a:pPr algn="ctr"/>
            <a:r>
              <a:rPr lang="en-US" sz="2400" b="1" spc="-150" dirty="0">
                <a:solidFill>
                  <a:schemeClr val="bg1"/>
                </a:solidFill>
                <a:latin typeface="Montserrat" panose="00000500000000000000" pitchFamily="2" charset="0"/>
                <a:cs typeface="Poppins" panose="00000500000000000000" pitchFamily="2" charset="0"/>
              </a:rPr>
              <a:t>Title Here</a:t>
            </a:r>
            <a:endParaRPr lang="en-ID" sz="2400" b="1" spc="-150" dirty="0">
              <a:solidFill>
                <a:schemeClr val="bg1"/>
              </a:solidFill>
              <a:latin typeface="Montserrat" panose="00000500000000000000" pitchFamily="2" charset="0"/>
              <a:cs typeface="Poppins" panose="00000500000000000000" pitchFamily="2" charset="0"/>
            </a:endParaRPr>
          </a:p>
        </p:txBody>
      </p:sp>
      <p:sp>
        <p:nvSpPr>
          <p:cNvPr id="48" name="Rectangle: Rounded Corners 47">
            <a:extLst>
              <a:ext uri="{FF2B5EF4-FFF2-40B4-BE49-F238E27FC236}">
                <a16:creationId xmlns:a16="http://schemas.microsoft.com/office/drawing/2014/main" id="{46166BE4-EEA0-436B-38D9-04C4C05CD3F1}"/>
              </a:ext>
            </a:extLst>
          </p:cNvPr>
          <p:cNvSpPr/>
          <p:nvPr/>
        </p:nvSpPr>
        <p:spPr>
          <a:xfrm>
            <a:off x="4379377" y="4683050"/>
            <a:ext cx="8206688" cy="525519"/>
          </a:xfrm>
          <a:prstGeom prst="roundRect">
            <a:avLst>
              <a:gd name="adj" fmla="val 22467"/>
            </a:avLst>
          </a:prstGeom>
          <a:solidFill>
            <a:srgbClr val="2E75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9" name="TextBox 48">
            <a:extLst>
              <a:ext uri="{FF2B5EF4-FFF2-40B4-BE49-F238E27FC236}">
                <a16:creationId xmlns:a16="http://schemas.microsoft.com/office/drawing/2014/main" id="{AD015440-2B00-DE13-8C29-6A3B509BE9A0}"/>
              </a:ext>
            </a:extLst>
          </p:cNvPr>
          <p:cNvSpPr txBox="1"/>
          <p:nvPr/>
        </p:nvSpPr>
        <p:spPr>
          <a:xfrm>
            <a:off x="4602469" y="4714977"/>
            <a:ext cx="1573062" cy="461665"/>
          </a:xfrm>
          <a:prstGeom prst="rect">
            <a:avLst/>
          </a:prstGeom>
          <a:noFill/>
        </p:spPr>
        <p:txBody>
          <a:bodyPr wrap="square" rtlCol="0">
            <a:spAutoFit/>
          </a:bodyPr>
          <a:lstStyle/>
          <a:p>
            <a:pPr algn="ctr"/>
            <a:r>
              <a:rPr lang="en-US" sz="2400" b="1" spc="-150" dirty="0">
                <a:solidFill>
                  <a:schemeClr val="bg1"/>
                </a:solidFill>
                <a:latin typeface="Montserrat" panose="00000500000000000000" pitchFamily="2" charset="0"/>
                <a:cs typeface="Poppins" panose="00000500000000000000" pitchFamily="2" charset="0"/>
              </a:rPr>
              <a:t>Title Here</a:t>
            </a:r>
            <a:endParaRPr lang="en-ID" sz="2400" b="1" spc="-150" dirty="0">
              <a:solidFill>
                <a:schemeClr val="bg1"/>
              </a:solidFill>
              <a:latin typeface="Montserrat" panose="00000500000000000000" pitchFamily="2" charset="0"/>
              <a:cs typeface="Poppins" panose="00000500000000000000" pitchFamily="2" charset="0"/>
            </a:endParaRPr>
          </a:p>
        </p:txBody>
      </p:sp>
      <p:sp>
        <p:nvSpPr>
          <p:cNvPr id="52" name="TextBox 51">
            <a:extLst>
              <a:ext uri="{FF2B5EF4-FFF2-40B4-BE49-F238E27FC236}">
                <a16:creationId xmlns:a16="http://schemas.microsoft.com/office/drawing/2014/main" id="{F8C57054-47D3-9A58-79DC-C72BB5FE77FA}"/>
              </a:ext>
            </a:extLst>
          </p:cNvPr>
          <p:cNvSpPr txBox="1"/>
          <p:nvPr/>
        </p:nvSpPr>
        <p:spPr>
          <a:xfrm>
            <a:off x="7365430" y="3389699"/>
            <a:ext cx="3780826" cy="1169551"/>
          </a:xfrm>
          <a:prstGeom prst="rect">
            <a:avLst/>
          </a:prstGeom>
          <a:noFill/>
        </p:spPr>
        <p:txBody>
          <a:bodyPr wrap="square" rtlCol="0">
            <a:spAutoFit/>
          </a:bodyPr>
          <a:lstStyle/>
          <a:p>
            <a:r>
              <a:rPr lang="en-US" sz="1400" b="1" i="0" dirty="0">
                <a:solidFill>
                  <a:srgbClr val="000000"/>
                </a:solidFill>
                <a:effectLst/>
                <a:latin typeface="Montserrat" panose="00000500000000000000" pitchFamily="2" charset="0"/>
              </a:rPr>
              <a:t>Lorem Ipsum</a:t>
            </a:r>
            <a:r>
              <a:rPr lang="en-US" sz="1400" b="0" i="0" dirty="0">
                <a:solidFill>
                  <a:srgbClr val="000000"/>
                </a:solidFill>
                <a:effectLst/>
                <a:latin typeface="Montserrat" panose="00000500000000000000" pitchFamily="2" charset="0"/>
              </a:rPr>
              <a:t> is simply dummy text of the printing and typesetting industry. Lorem Ipsum has been the industry's standard dummy text ever since the 1500s, when an</a:t>
            </a:r>
            <a:endParaRPr lang="en-ID" sz="1400" dirty="0">
              <a:latin typeface="Montserrat" panose="00000500000000000000" pitchFamily="2" charset="0"/>
            </a:endParaRPr>
          </a:p>
        </p:txBody>
      </p:sp>
      <p:sp>
        <p:nvSpPr>
          <p:cNvPr id="53" name="Rectangle: Rounded Corners 52">
            <a:extLst>
              <a:ext uri="{FF2B5EF4-FFF2-40B4-BE49-F238E27FC236}">
                <a16:creationId xmlns:a16="http://schemas.microsoft.com/office/drawing/2014/main" id="{ACCBCDDC-0E2D-635B-5060-7E42B9D843A1}"/>
              </a:ext>
            </a:extLst>
          </p:cNvPr>
          <p:cNvSpPr/>
          <p:nvPr/>
        </p:nvSpPr>
        <p:spPr>
          <a:xfrm>
            <a:off x="7111289" y="2863030"/>
            <a:ext cx="5680150" cy="525519"/>
          </a:xfrm>
          <a:prstGeom prst="roundRect">
            <a:avLst>
              <a:gd name="adj" fmla="val 22467"/>
            </a:avLst>
          </a:prstGeom>
          <a:solidFill>
            <a:srgbClr val="9DC3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4" name="TextBox 53">
            <a:extLst>
              <a:ext uri="{FF2B5EF4-FFF2-40B4-BE49-F238E27FC236}">
                <a16:creationId xmlns:a16="http://schemas.microsoft.com/office/drawing/2014/main" id="{A63F042F-2110-AA34-E2C3-A6B57AC3AD65}"/>
              </a:ext>
            </a:extLst>
          </p:cNvPr>
          <p:cNvSpPr txBox="1"/>
          <p:nvPr/>
        </p:nvSpPr>
        <p:spPr>
          <a:xfrm>
            <a:off x="7334381" y="2894957"/>
            <a:ext cx="1573062" cy="461665"/>
          </a:xfrm>
          <a:prstGeom prst="rect">
            <a:avLst/>
          </a:prstGeom>
          <a:noFill/>
        </p:spPr>
        <p:txBody>
          <a:bodyPr wrap="square" rtlCol="0">
            <a:spAutoFit/>
          </a:bodyPr>
          <a:lstStyle/>
          <a:p>
            <a:pPr algn="ctr"/>
            <a:r>
              <a:rPr lang="en-US" sz="2400" b="1" spc="-150" dirty="0">
                <a:solidFill>
                  <a:schemeClr val="bg1"/>
                </a:solidFill>
                <a:latin typeface="Montserrat" panose="00000500000000000000" pitchFamily="2" charset="0"/>
                <a:cs typeface="Poppins" panose="00000500000000000000" pitchFamily="2" charset="0"/>
              </a:rPr>
              <a:t>Title Here</a:t>
            </a:r>
            <a:endParaRPr lang="en-ID" sz="2400" b="1" spc="-150" dirty="0">
              <a:solidFill>
                <a:schemeClr val="bg1"/>
              </a:solidFill>
              <a:latin typeface="Montserrat" panose="00000500000000000000" pitchFamily="2" charset="0"/>
              <a:cs typeface="Poppins" panose="00000500000000000000" pitchFamily="2" charset="0"/>
            </a:endParaRPr>
          </a:p>
        </p:txBody>
      </p:sp>
      <p:sp>
        <p:nvSpPr>
          <p:cNvPr id="55" name="TextBox 54">
            <a:extLst>
              <a:ext uri="{FF2B5EF4-FFF2-40B4-BE49-F238E27FC236}">
                <a16:creationId xmlns:a16="http://schemas.microsoft.com/office/drawing/2014/main" id="{2F6938A2-744D-456E-7B9E-08DB07C3C1AA}"/>
              </a:ext>
            </a:extLst>
          </p:cNvPr>
          <p:cNvSpPr txBox="1"/>
          <p:nvPr/>
        </p:nvSpPr>
        <p:spPr>
          <a:xfrm>
            <a:off x="7365430" y="1163739"/>
            <a:ext cx="3780826" cy="1169551"/>
          </a:xfrm>
          <a:prstGeom prst="rect">
            <a:avLst/>
          </a:prstGeom>
          <a:noFill/>
        </p:spPr>
        <p:txBody>
          <a:bodyPr wrap="square" rtlCol="0">
            <a:spAutoFit/>
          </a:bodyPr>
          <a:lstStyle/>
          <a:p>
            <a:r>
              <a:rPr lang="en-US" sz="1400" b="1" i="0" dirty="0">
                <a:solidFill>
                  <a:srgbClr val="000000"/>
                </a:solidFill>
                <a:effectLst/>
                <a:latin typeface="Montserrat" panose="00000500000000000000" pitchFamily="2" charset="0"/>
              </a:rPr>
              <a:t>Lorem Ipsum</a:t>
            </a:r>
            <a:r>
              <a:rPr lang="en-US" sz="1400" b="0" i="0" dirty="0">
                <a:solidFill>
                  <a:srgbClr val="000000"/>
                </a:solidFill>
                <a:effectLst/>
                <a:latin typeface="Montserrat" panose="00000500000000000000" pitchFamily="2" charset="0"/>
              </a:rPr>
              <a:t> is simply dummy text of the printing and typesetting industry. Lorem Ipsum has been the industry's standard dummy text ever since the 1500s, when an</a:t>
            </a:r>
            <a:endParaRPr lang="en-ID" sz="1400" dirty="0">
              <a:latin typeface="Montserrat" panose="00000500000000000000" pitchFamily="2" charset="0"/>
            </a:endParaRPr>
          </a:p>
        </p:txBody>
      </p:sp>
      <p:sp>
        <p:nvSpPr>
          <p:cNvPr id="56" name="Rectangle: Rounded Corners 55">
            <a:extLst>
              <a:ext uri="{FF2B5EF4-FFF2-40B4-BE49-F238E27FC236}">
                <a16:creationId xmlns:a16="http://schemas.microsoft.com/office/drawing/2014/main" id="{E3D725C2-264B-0B79-A323-40FE6B481210}"/>
              </a:ext>
            </a:extLst>
          </p:cNvPr>
          <p:cNvSpPr/>
          <p:nvPr/>
        </p:nvSpPr>
        <p:spPr>
          <a:xfrm>
            <a:off x="7111288" y="637070"/>
            <a:ext cx="5680151" cy="525519"/>
          </a:xfrm>
          <a:prstGeom prst="roundRect">
            <a:avLst>
              <a:gd name="adj" fmla="val 22467"/>
            </a:avLst>
          </a:prstGeom>
          <a:solidFill>
            <a:srgbClr val="BDD7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7" name="TextBox 56">
            <a:extLst>
              <a:ext uri="{FF2B5EF4-FFF2-40B4-BE49-F238E27FC236}">
                <a16:creationId xmlns:a16="http://schemas.microsoft.com/office/drawing/2014/main" id="{D7F6C76B-07A0-3180-32B5-056564C71ABE}"/>
              </a:ext>
            </a:extLst>
          </p:cNvPr>
          <p:cNvSpPr txBox="1"/>
          <p:nvPr/>
        </p:nvSpPr>
        <p:spPr>
          <a:xfrm>
            <a:off x="7334381" y="668997"/>
            <a:ext cx="1573062" cy="461665"/>
          </a:xfrm>
          <a:prstGeom prst="rect">
            <a:avLst/>
          </a:prstGeom>
          <a:noFill/>
        </p:spPr>
        <p:txBody>
          <a:bodyPr wrap="square" rtlCol="0">
            <a:spAutoFit/>
          </a:bodyPr>
          <a:lstStyle/>
          <a:p>
            <a:pPr algn="ctr"/>
            <a:r>
              <a:rPr lang="en-US" sz="2400" b="1" spc="-150" dirty="0">
                <a:solidFill>
                  <a:schemeClr val="bg1"/>
                </a:solidFill>
                <a:latin typeface="Montserrat" panose="00000500000000000000" pitchFamily="2" charset="0"/>
                <a:cs typeface="Poppins" panose="00000500000000000000" pitchFamily="2" charset="0"/>
              </a:rPr>
              <a:t>Title Here</a:t>
            </a:r>
            <a:endParaRPr lang="en-ID" sz="2400" b="1" spc="-150" dirty="0">
              <a:solidFill>
                <a:schemeClr val="bg1"/>
              </a:solidFill>
              <a:latin typeface="Montserrat" panose="00000500000000000000" pitchFamily="2" charset="0"/>
              <a:cs typeface="Poppins" panose="00000500000000000000" pitchFamily="2" charset="0"/>
            </a:endParaRPr>
          </a:p>
        </p:txBody>
      </p:sp>
    </p:spTree>
    <p:extLst>
      <p:ext uri="{BB962C8B-B14F-4D97-AF65-F5344CB8AC3E}">
        <p14:creationId xmlns:p14="http://schemas.microsoft.com/office/powerpoint/2010/main" val="4208946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A96DE-9132-04BD-F1F8-883A72FD79D6}"/>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7844EC1-3820-71A6-E284-D7B82D2DEB13}"/>
              </a:ext>
            </a:extLst>
          </p:cNvPr>
          <p:cNvSpPr/>
          <p:nvPr/>
        </p:nvSpPr>
        <p:spPr>
          <a:xfrm>
            <a:off x="1" y="0"/>
            <a:ext cx="12191999" cy="6858000"/>
          </a:xfrm>
          <a:prstGeom prst="rect">
            <a:avLst/>
          </a:prstGeom>
          <a:solidFill>
            <a:srgbClr val="FFFA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solidFill>
                <a:srgbClr val="FFFAF5"/>
              </a:solidFill>
            </a:endParaRPr>
          </a:p>
        </p:txBody>
      </p:sp>
      <p:sp>
        <p:nvSpPr>
          <p:cNvPr id="9" name="Oval 8">
            <a:extLst>
              <a:ext uri="{FF2B5EF4-FFF2-40B4-BE49-F238E27FC236}">
                <a16:creationId xmlns:a16="http://schemas.microsoft.com/office/drawing/2014/main" id="{246130BE-A251-BE97-38D7-50ADF9DF5AC7}"/>
              </a:ext>
            </a:extLst>
          </p:cNvPr>
          <p:cNvSpPr/>
          <p:nvPr/>
        </p:nvSpPr>
        <p:spPr>
          <a:xfrm>
            <a:off x="-3333835" y="4081617"/>
            <a:ext cx="9976223" cy="9976223"/>
          </a:xfrm>
          <a:prstGeom prst="ellipse">
            <a:avLst/>
          </a:prstGeom>
          <a:solidFill>
            <a:schemeClr val="accent5">
              <a:lumMod val="20000"/>
              <a:lumOff val="80000"/>
            </a:schemeClr>
          </a:solidFill>
          <a:ln>
            <a:noFill/>
          </a:ln>
          <a:effectLst>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288087D2-5191-A087-BB70-DF2EC81D5BDE}"/>
              </a:ext>
            </a:extLst>
          </p:cNvPr>
          <p:cNvSpPr/>
          <p:nvPr/>
        </p:nvSpPr>
        <p:spPr>
          <a:xfrm>
            <a:off x="8018584" y="-5593837"/>
            <a:ext cx="9069729" cy="9069729"/>
          </a:xfrm>
          <a:prstGeom prst="ellipse">
            <a:avLst/>
          </a:prstGeom>
          <a:solidFill>
            <a:schemeClr val="accent5">
              <a:lumMod val="40000"/>
              <a:lumOff val="60000"/>
            </a:schemeClr>
          </a:solidFill>
          <a:ln>
            <a:noFill/>
          </a:ln>
          <a:effectLst>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 name="TextBox 3">
            <a:extLst>
              <a:ext uri="{FF2B5EF4-FFF2-40B4-BE49-F238E27FC236}">
                <a16:creationId xmlns:a16="http://schemas.microsoft.com/office/drawing/2014/main" id="{3909B8B4-4CA5-D4CC-1B3E-D62C9C7FA6AD}"/>
              </a:ext>
            </a:extLst>
          </p:cNvPr>
          <p:cNvSpPr txBox="1"/>
          <p:nvPr/>
        </p:nvSpPr>
        <p:spPr>
          <a:xfrm>
            <a:off x="3050701" y="2875002"/>
            <a:ext cx="6090598" cy="1107996"/>
          </a:xfrm>
          <a:prstGeom prst="rect">
            <a:avLst/>
          </a:prstGeom>
          <a:noFill/>
        </p:spPr>
        <p:txBody>
          <a:bodyPr wrap="square" rtlCol="0">
            <a:spAutoFit/>
          </a:bodyPr>
          <a:lstStyle/>
          <a:p>
            <a:pPr algn="ctr"/>
            <a:r>
              <a:rPr lang="en-US" sz="6600" b="1" spc="-150" dirty="0">
                <a:latin typeface="Montserrat" panose="00000500000000000000" pitchFamily="2" charset="0"/>
                <a:cs typeface="Poppins" panose="00000500000000000000" pitchFamily="2" charset="0"/>
              </a:rPr>
              <a:t>Thanks</a:t>
            </a:r>
            <a:endParaRPr lang="en-ID" sz="6600" b="1" spc="-150" dirty="0">
              <a:latin typeface="Montserrat" panose="00000500000000000000" pitchFamily="2" charset="0"/>
              <a:cs typeface="Poppins" panose="00000500000000000000" pitchFamily="2" charset="0"/>
            </a:endParaRPr>
          </a:p>
        </p:txBody>
      </p:sp>
      <p:sp>
        <p:nvSpPr>
          <p:cNvPr id="5" name="Oval 4">
            <a:extLst>
              <a:ext uri="{FF2B5EF4-FFF2-40B4-BE49-F238E27FC236}">
                <a16:creationId xmlns:a16="http://schemas.microsoft.com/office/drawing/2014/main" id="{2AADE67F-043B-9F51-EE89-8FCA90B650E2}"/>
              </a:ext>
            </a:extLst>
          </p:cNvPr>
          <p:cNvSpPr/>
          <p:nvPr/>
        </p:nvSpPr>
        <p:spPr>
          <a:xfrm>
            <a:off x="634292" y="691874"/>
            <a:ext cx="185492" cy="185492"/>
          </a:xfrm>
          <a:prstGeom prst="ellipse">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57A8109D-3DC4-EF2E-8FA2-CFAAE480BE20}"/>
              </a:ext>
            </a:extLst>
          </p:cNvPr>
          <p:cNvSpPr/>
          <p:nvPr/>
        </p:nvSpPr>
        <p:spPr>
          <a:xfrm>
            <a:off x="939092" y="691874"/>
            <a:ext cx="185492" cy="185492"/>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B3CEE287-9588-3DBC-F202-7B8484F20A64}"/>
              </a:ext>
            </a:extLst>
          </p:cNvPr>
          <p:cNvSpPr/>
          <p:nvPr/>
        </p:nvSpPr>
        <p:spPr>
          <a:xfrm>
            <a:off x="1243892" y="694174"/>
            <a:ext cx="185492" cy="185492"/>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3D6197A0-BB76-4C7F-7A89-BDDF30B599C0}"/>
              </a:ext>
            </a:extLst>
          </p:cNvPr>
          <p:cNvSpPr/>
          <p:nvPr/>
        </p:nvSpPr>
        <p:spPr>
          <a:xfrm>
            <a:off x="1548692" y="691874"/>
            <a:ext cx="185492" cy="185492"/>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69536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CEF6C-D412-CE2D-FE02-F42CA5023BB3}"/>
            </a:ext>
          </a:extLst>
        </p:cNvPr>
        <p:cNvGrpSpPr/>
        <p:nvPr/>
      </p:nvGrpSpPr>
      <p:grpSpPr>
        <a:xfrm>
          <a:off x="0" y="0"/>
          <a:ext cx="0" cy="0"/>
          <a:chOff x="0" y="0"/>
          <a:chExt cx="0" cy="0"/>
        </a:xfrm>
      </p:grpSpPr>
      <p:sp>
        <p:nvSpPr>
          <p:cNvPr id="9" name="Oval 8">
            <a:extLst>
              <a:ext uri="{FF2B5EF4-FFF2-40B4-BE49-F238E27FC236}">
                <a16:creationId xmlns:a16="http://schemas.microsoft.com/office/drawing/2014/main" id="{F97CA4E1-F8CE-1F81-C078-A2E591E5526B}"/>
              </a:ext>
            </a:extLst>
          </p:cNvPr>
          <p:cNvSpPr/>
          <p:nvPr/>
        </p:nvSpPr>
        <p:spPr>
          <a:xfrm>
            <a:off x="-2578632" y="3626734"/>
            <a:ext cx="6462532" cy="6462532"/>
          </a:xfrm>
          <a:prstGeom prst="ellipse">
            <a:avLst/>
          </a:prstGeom>
          <a:solidFill>
            <a:schemeClr val="accent5">
              <a:lumMod val="20000"/>
              <a:lumOff val="80000"/>
            </a:schemeClr>
          </a:solidFill>
          <a:ln>
            <a:noFill/>
          </a:ln>
          <a:effectLst>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36149570-E29F-AA44-397F-9261722DD34D}"/>
              </a:ext>
            </a:extLst>
          </p:cNvPr>
          <p:cNvSpPr/>
          <p:nvPr/>
        </p:nvSpPr>
        <p:spPr>
          <a:xfrm>
            <a:off x="6626504" y="-9074618"/>
            <a:ext cx="12867191" cy="12867191"/>
          </a:xfrm>
          <a:prstGeom prst="ellipse">
            <a:avLst/>
          </a:prstGeom>
          <a:solidFill>
            <a:schemeClr val="accent5">
              <a:lumMod val="40000"/>
              <a:lumOff val="60000"/>
            </a:schemeClr>
          </a:solidFill>
          <a:ln>
            <a:noFill/>
          </a:ln>
          <a:effectLst>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TextBox 13">
            <a:extLst>
              <a:ext uri="{FF2B5EF4-FFF2-40B4-BE49-F238E27FC236}">
                <a16:creationId xmlns:a16="http://schemas.microsoft.com/office/drawing/2014/main" id="{54494166-0A2D-58CA-AB82-588126184039}"/>
              </a:ext>
            </a:extLst>
          </p:cNvPr>
          <p:cNvSpPr txBox="1"/>
          <p:nvPr/>
        </p:nvSpPr>
        <p:spPr>
          <a:xfrm>
            <a:off x="3681517" y="1061012"/>
            <a:ext cx="4828966" cy="646331"/>
          </a:xfrm>
          <a:prstGeom prst="rect">
            <a:avLst/>
          </a:prstGeom>
          <a:noFill/>
        </p:spPr>
        <p:txBody>
          <a:bodyPr wrap="square" rtlCol="0">
            <a:spAutoFit/>
          </a:bodyPr>
          <a:lstStyle/>
          <a:p>
            <a:r>
              <a:rPr lang="en-US" sz="3600" b="1" dirty="0">
                <a:latin typeface="Montserrat" panose="00000500000000000000" pitchFamily="2" charset="0"/>
              </a:rPr>
              <a:t>Our Amazing Team</a:t>
            </a:r>
            <a:endParaRPr lang="en-ID" sz="3600" b="1" dirty="0">
              <a:latin typeface="Montserrat" panose="00000500000000000000" pitchFamily="2" charset="0"/>
            </a:endParaRPr>
          </a:p>
        </p:txBody>
      </p:sp>
      <p:sp>
        <p:nvSpPr>
          <p:cNvPr id="15" name="TextBox 14">
            <a:extLst>
              <a:ext uri="{FF2B5EF4-FFF2-40B4-BE49-F238E27FC236}">
                <a16:creationId xmlns:a16="http://schemas.microsoft.com/office/drawing/2014/main" id="{7AAF55B4-94C9-B462-D78D-CB4B186F2FCC}"/>
              </a:ext>
            </a:extLst>
          </p:cNvPr>
          <p:cNvSpPr txBox="1"/>
          <p:nvPr/>
        </p:nvSpPr>
        <p:spPr>
          <a:xfrm>
            <a:off x="6041275" y="2130809"/>
            <a:ext cx="3999685" cy="369332"/>
          </a:xfrm>
          <a:prstGeom prst="rect">
            <a:avLst/>
          </a:prstGeom>
          <a:noFill/>
        </p:spPr>
        <p:txBody>
          <a:bodyPr wrap="square" rtlCol="0">
            <a:spAutoFit/>
          </a:bodyPr>
          <a:lstStyle/>
          <a:p>
            <a:r>
              <a:rPr lang="en-US" b="1" dirty="0">
                <a:latin typeface="Montserrat" panose="00000500000000000000" pitchFamily="2" charset="0"/>
              </a:rPr>
              <a:t>Team Name</a:t>
            </a:r>
            <a:endParaRPr lang="en-ID" b="1" dirty="0">
              <a:latin typeface="Montserrat" panose="00000500000000000000" pitchFamily="2" charset="0"/>
            </a:endParaRPr>
          </a:p>
        </p:txBody>
      </p:sp>
      <p:sp>
        <p:nvSpPr>
          <p:cNvPr id="6" name="TextBox 5">
            <a:extLst>
              <a:ext uri="{FF2B5EF4-FFF2-40B4-BE49-F238E27FC236}">
                <a16:creationId xmlns:a16="http://schemas.microsoft.com/office/drawing/2014/main" id="{23634BC6-2313-CC93-90EB-47EF0ECB42C2}"/>
              </a:ext>
            </a:extLst>
          </p:cNvPr>
          <p:cNvSpPr txBox="1"/>
          <p:nvPr/>
        </p:nvSpPr>
        <p:spPr>
          <a:xfrm>
            <a:off x="5820183" y="2674776"/>
            <a:ext cx="2152220" cy="1384995"/>
          </a:xfrm>
          <a:prstGeom prst="rect">
            <a:avLst/>
          </a:prstGeom>
          <a:noFill/>
        </p:spPr>
        <p:txBody>
          <a:bodyPr wrap="square" rtlCol="0">
            <a:spAutoFit/>
          </a:bodyPr>
          <a:lstStyle/>
          <a:p>
            <a:pPr algn="ctr"/>
            <a:r>
              <a:rPr lang="en-US" sz="1200" dirty="0">
                <a:latin typeface="Montserrat" panose="00000500000000000000" pitchFamily="2" charset="0"/>
              </a:rPr>
              <a:t>Lorem Ipsum is simply dummy text of the printing and typesetting industry. Lorem Ipsum has been the industry's standard dummy text ever since the</a:t>
            </a:r>
            <a:endParaRPr lang="en-ID" sz="1200" dirty="0">
              <a:latin typeface="Montserrat" panose="00000500000000000000" pitchFamily="2" charset="0"/>
            </a:endParaRPr>
          </a:p>
        </p:txBody>
      </p:sp>
      <p:sp>
        <p:nvSpPr>
          <p:cNvPr id="35" name="Oval 34">
            <a:extLst>
              <a:ext uri="{FF2B5EF4-FFF2-40B4-BE49-F238E27FC236}">
                <a16:creationId xmlns:a16="http://schemas.microsoft.com/office/drawing/2014/main" id="{7E0850D1-4065-B094-82EC-4AE52FA24D4C}"/>
              </a:ext>
            </a:extLst>
          </p:cNvPr>
          <p:cNvSpPr/>
          <p:nvPr/>
        </p:nvSpPr>
        <p:spPr>
          <a:xfrm>
            <a:off x="995721" y="2293121"/>
            <a:ext cx="2100567" cy="2100567"/>
          </a:xfrm>
          <a:prstGeom prst="ellipse">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9" name="Picture 18">
            <a:extLst>
              <a:ext uri="{FF2B5EF4-FFF2-40B4-BE49-F238E27FC236}">
                <a16:creationId xmlns:a16="http://schemas.microsoft.com/office/drawing/2014/main" id="{6AF01063-8937-83ED-2D8C-E120AB5A3A08}"/>
              </a:ext>
            </a:extLst>
          </p:cNvPr>
          <p:cNvPicPr>
            <a:picLocks noChangeAspect="1"/>
          </p:cNvPicPr>
          <p:nvPr/>
        </p:nvPicPr>
        <p:blipFill rotWithShape="1">
          <a:blip r:embed="rId2">
            <a:extLst>
              <a:ext uri="{28A0092B-C50C-407E-A947-70E740481C1C}">
                <a14:useLocalDpi xmlns:a14="http://schemas.microsoft.com/office/drawing/2010/main" val="0"/>
              </a:ext>
            </a:extLst>
          </a:blip>
          <a:srcRect l="26532" r="6802"/>
          <a:stretch/>
        </p:blipFill>
        <p:spPr>
          <a:xfrm>
            <a:off x="1022967" y="2315475"/>
            <a:ext cx="2057752" cy="2057752"/>
          </a:xfrm>
          <a:prstGeom prst="flowChartConnector">
            <a:avLst/>
          </a:prstGeom>
        </p:spPr>
      </p:pic>
    </p:spTree>
    <p:extLst>
      <p:ext uri="{BB962C8B-B14F-4D97-AF65-F5344CB8AC3E}">
        <p14:creationId xmlns:p14="http://schemas.microsoft.com/office/powerpoint/2010/main" val="3237496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DB2A8-BB6F-424E-0ACC-383D3A53A6D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6E6BA19-3B4D-7333-4A4D-8E9995F9EB6F}"/>
              </a:ext>
            </a:extLst>
          </p:cNvPr>
          <p:cNvSpPr/>
          <p:nvPr/>
        </p:nvSpPr>
        <p:spPr>
          <a:xfrm>
            <a:off x="1" y="0"/>
            <a:ext cx="12191999" cy="6858000"/>
          </a:xfrm>
          <a:prstGeom prst="rect">
            <a:avLst/>
          </a:prstGeom>
          <a:solidFill>
            <a:srgbClr val="FFFA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solidFill>
                <a:srgbClr val="FFFAF5"/>
              </a:solidFill>
            </a:endParaRPr>
          </a:p>
        </p:txBody>
      </p:sp>
      <p:sp>
        <p:nvSpPr>
          <p:cNvPr id="9" name="Oval 8">
            <a:extLst>
              <a:ext uri="{FF2B5EF4-FFF2-40B4-BE49-F238E27FC236}">
                <a16:creationId xmlns:a16="http://schemas.microsoft.com/office/drawing/2014/main" id="{A9A35CCD-2325-45B9-E3A3-FBB7047814F0}"/>
              </a:ext>
            </a:extLst>
          </p:cNvPr>
          <p:cNvSpPr/>
          <p:nvPr/>
        </p:nvSpPr>
        <p:spPr>
          <a:xfrm>
            <a:off x="8264324" y="-2631312"/>
            <a:ext cx="6462532" cy="6462532"/>
          </a:xfrm>
          <a:prstGeom prst="ellipse">
            <a:avLst/>
          </a:prstGeom>
          <a:solidFill>
            <a:schemeClr val="accent5">
              <a:lumMod val="20000"/>
              <a:lumOff val="80000"/>
            </a:schemeClr>
          </a:solidFill>
          <a:ln>
            <a:noFill/>
          </a:ln>
          <a:effectLst>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9BD213C0-746D-368B-D01F-696F2304FFA8}"/>
              </a:ext>
            </a:extLst>
          </p:cNvPr>
          <p:cNvSpPr/>
          <p:nvPr/>
        </p:nvSpPr>
        <p:spPr>
          <a:xfrm>
            <a:off x="-6526193" y="2679538"/>
            <a:ext cx="12867191" cy="12867191"/>
          </a:xfrm>
          <a:prstGeom prst="ellipse">
            <a:avLst/>
          </a:prstGeom>
          <a:solidFill>
            <a:schemeClr val="accent5">
              <a:lumMod val="40000"/>
              <a:lumOff val="60000"/>
            </a:schemeClr>
          </a:solidFill>
          <a:ln>
            <a:noFill/>
          </a:ln>
          <a:effectLst>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TextBox 13">
            <a:extLst>
              <a:ext uri="{FF2B5EF4-FFF2-40B4-BE49-F238E27FC236}">
                <a16:creationId xmlns:a16="http://schemas.microsoft.com/office/drawing/2014/main" id="{74AA947B-9DB7-A5CF-CF78-D95CD535FED8}"/>
              </a:ext>
            </a:extLst>
          </p:cNvPr>
          <p:cNvSpPr txBox="1"/>
          <p:nvPr/>
        </p:nvSpPr>
        <p:spPr>
          <a:xfrm>
            <a:off x="634292" y="5275146"/>
            <a:ext cx="6090598" cy="1107996"/>
          </a:xfrm>
          <a:prstGeom prst="rect">
            <a:avLst/>
          </a:prstGeom>
          <a:noFill/>
        </p:spPr>
        <p:txBody>
          <a:bodyPr wrap="square" rtlCol="0">
            <a:spAutoFit/>
          </a:bodyPr>
          <a:lstStyle/>
          <a:p>
            <a:r>
              <a:rPr lang="en-US" sz="6600" b="1" spc="-150" dirty="0">
                <a:latin typeface="Montserrat" panose="00000500000000000000" pitchFamily="2" charset="0"/>
                <a:cs typeface="Poppins" panose="00000500000000000000" pitchFamily="2" charset="0"/>
              </a:rPr>
              <a:t>Contents</a:t>
            </a:r>
            <a:endParaRPr lang="en-ID" sz="6600" b="1" spc="-150" dirty="0">
              <a:latin typeface="Montserrat" panose="00000500000000000000" pitchFamily="2" charset="0"/>
              <a:cs typeface="Poppins" panose="00000500000000000000" pitchFamily="2" charset="0"/>
            </a:endParaRPr>
          </a:p>
        </p:txBody>
      </p:sp>
      <p:sp>
        <p:nvSpPr>
          <p:cNvPr id="15" name="TextBox 14">
            <a:extLst>
              <a:ext uri="{FF2B5EF4-FFF2-40B4-BE49-F238E27FC236}">
                <a16:creationId xmlns:a16="http://schemas.microsoft.com/office/drawing/2014/main" id="{EA5541BF-78B9-8133-BF49-ACDB12227105}"/>
              </a:ext>
            </a:extLst>
          </p:cNvPr>
          <p:cNvSpPr txBox="1"/>
          <p:nvPr/>
        </p:nvSpPr>
        <p:spPr>
          <a:xfrm>
            <a:off x="5415279" y="550715"/>
            <a:ext cx="6090585" cy="1415772"/>
          </a:xfrm>
          <a:prstGeom prst="rect">
            <a:avLst/>
          </a:prstGeom>
          <a:noFill/>
        </p:spPr>
        <p:txBody>
          <a:bodyPr wrap="square" rtlCol="0">
            <a:spAutoFit/>
          </a:bodyPr>
          <a:lstStyle/>
          <a:p>
            <a:r>
              <a:rPr lang="en-US" sz="4400" b="1" dirty="0">
                <a:latin typeface="Montserrat" panose="00000500000000000000" pitchFamily="2" charset="0"/>
              </a:rPr>
              <a:t>01</a:t>
            </a:r>
            <a:r>
              <a:rPr lang="en-US" sz="4400" dirty="0">
                <a:latin typeface="Montserrat" panose="00000500000000000000" pitchFamily="2" charset="0"/>
              </a:rPr>
              <a:t> </a:t>
            </a:r>
          </a:p>
          <a:p>
            <a:r>
              <a:rPr lang="en-US" sz="1400" i="0" dirty="0">
                <a:solidFill>
                  <a:srgbClr val="000000"/>
                </a:solidFill>
                <a:effectLst/>
                <a:latin typeface="Montserrat" panose="00000500000000000000" pitchFamily="2" charset="0"/>
              </a:rPr>
              <a:t>Lorem Ipsum is simply dummy text of the printing and typesetting industry. Lorem Ipsum has been the industry's standard dummy text ever since the 1500s,</a:t>
            </a:r>
            <a:endParaRPr lang="en-ID" sz="1400" dirty="0">
              <a:latin typeface="Montserrat" panose="00000500000000000000" pitchFamily="2" charset="0"/>
            </a:endParaRPr>
          </a:p>
        </p:txBody>
      </p:sp>
      <p:cxnSp>
        <p:nvCxnSpPr>
          <p:cNvPr id="17" name="Straight Connector 16">
            <a:extLst>
              <a:ext uri="{FF2B5EF4-FFF2-40B4-BE49-F238E27FC236}">
                <a16:creationId xmlns:a16="http://schemas.microsoft.com/office/drawing/2014/main" id="{113D3A68-3527-CD62-A59E-AEE97B6B3F19}"/>
              </a:ext>
            </a:extLst>
          </p:cNvPr>
          <p:cNvCxnSpPr>
            <a:cxnSpLocks/>
          </p:cNvCxnSpPr>
          <p:nvPr/>
        </p:nvCxnSpPr>
        <p:spPr>
          <a:xfrm flipV="1">
            <a:off x="5039360" y="4136886"/>
            <a:ext cx="0" cy="2070874"/>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20" name="Oval 19">
            <a:extLst>
              <a:ext uri="{FF2B5EF4-FFF2-40B4-BE49-F238E27FC236}">
                <a16:creationId xmlns:a16="http://schemas.microsoft.com/office/drawing/2014/main" id="{DF39D35E-195E-CC53-2981-7FC4A498B35F}"/>
              </a:ext>
            </a:extLst>
          </p:cNvPr>
          <p:cNvSpPr/>
          <p:nvPr/>
        </p:nvSpPr>
        <p:spPr>
          <a:xfrm>
            <a:off x="634292" y="691874"/>
            <a:ext cx="185492" cy="185492"/>
          </a:xfrm>
          <a:prstGeom prst="ellipse">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Oval 21">
            <a:extLst>
              <a:ext uri="{FF2B5EF4-FFF2-40B4-BE49-F238E27FC236}">
                <a16:creationId xmlns:a16="http://schemas.microsoft.com/office/drawing/2014/main" id="{69B6AFB9-13A3-1407-17A5-5936B0588BE8}"/>
              </a:ext>
            </a:extLst>
          </p:cNvPr>
          <p:cNvSpPr/>
          <p:nvPr/>
        </p:nvSpPr>
        <p:spPr>
          <a:xfrm>
            <a:off x="939092" y="691874"/>
            <a:ext cx="185492" cy="185492"/>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Oval 22">
            <a:extLst>
              <a:ext uri="{FF2B5EF4-FFF2-40B4-BE49-F238E27FC236}">
                <a16:creationId xmlns:a16="http://schemas.microsoft.com/office/drawing/2014/main" id="{F922C1F3-6582-69A7-9FFB-E4BB88D237DD}"/>
              </a:ext>
            </a:extLst>
          </p:cNvPr>
          <p:cNvSpPr/>
          <p:nvPr/>
        </p:nvSpPr>
        <p:spPr>
          <a:xfrm>
            <a:off x="1243892" y="694174"/>
            <a:ext cx="185492" cy="185492"/>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Oval 23">
            <a:extLst>
              <a:ext uri="{FF2B5EF4-FFF2-40B4-BE49-F238E27FC236}">
                <a16:creationId xmlns:a16="http://schemas.microsoft.com/office/drawing/2014/main" id="{0B02D5E1-99C6-654A-98B2-A877C56251F8}"/>
              </a:ext>
            </a:extLst>
          </p:cNvPr>
          <p:cNvSpPr/>
          <p:nvPr/>
        </p:nvSpPr>
        <p:spPr>
          <a:xfrm>
            <a:off x="1548692" y="691874"/>
            <a:ext cx="185492" cy="185492"/>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BE1B26BC-2267-FABC-38CA-8AE31FECE611}"/>
              </a:ext>
            </a:extLst>
          </p:cNvPr>
          <p:cNvSpPr txBox="1"/>
          <p:nvPr/>
        </p:nvSpPr>
        <p:spPr>
          <a:xfrm>
            <a:off x="5415279" y="1971652"/>
            <a:ext cx="6090589" cy="1415772"/>
          </a:xfrm>
          <a:prstGeom prst="rect">
            <a:avLst/>
          </a:prstGeom>
          <a:noFill/>
        </p:spPr>
        <p:txBody>
          <a:bodyPr wrap="square" rtlCol="0">
            <a:spAutoFit/>
          </a:bodyPr>
          <a:lstStyle/>
          <a:p>
            <a:r>
              <a:rPr lang="en-US" sz="4400" b="1" dirty="0">
                <a:latin typeface="Montserrat" panose="00000500000000000000" pitchFamily="2" charset="0"/>
              </a:rPr>
              <a:t>02</a:t>
            </a:r>
          </a:p>
          <a:p>
            <a:r>
              <a:rPr lang="en-US" sz="1400" i="0" dirty="0">
                <a:solidFill>
                  <a:srgbClr val="000000"/>
                </a:solidFill>
                <a:effectLst/>
                <a:latin typeface="Montserrat" panose="00000500000000000000" pitchFamily="2" charset="0"/>
              </a:rPr>
              <a:t>Lorem Ipsum is simply dummy text of the printing and typesetting industry. Lorem Ipsum has been the industry's standard dummy text ever since the 1500s,</a:t>
            </a:r>
            <a:endParaRPr lang="en-ID" sz="1400" dirty="0">
              <a:latin typeface="Montserrat" panose="00000500000000000000" pitchFamily="2" charset="0"/>
            </a:endParaRPr>
          </a:p>
        </p:txBody>
      </p:sp>
      <p:sp>
        <p:nvSpPr>
          <p:cNvPr id="6" name="TextBox 5">
            <a:extLst>
              <a:ext uri="{FF2B5EF4-FFF2-40B4-BE49-F238E27FC236}">
                <a16:creationId xmlns:a16="http://schemas.microsoft.com/office/drawing/2014/main" id="{181D0BC7-ECA5-871F-F7D4-69CC70C0C575}"/>
              </a:ext>
            </a:extLst>
          </p:cNvPr>
          <p:cNvSpPr txBox="1"/>
          <p:nvPr/>
        </p:nvSpPr>
        <p:spPr>
          <a:xfrm>
            <a:off x="5415279" y="3429000"/>
            <a:ext cx="6090595" cy="1415772"/>
          </a:xfrm>
          <a:prstGeom prst="rect">
            <a:avLst/>
          </a:prstGeom>
          <a:noFill/>
        </p:spPr>
        <p:txBody>
          <a:bodyPr wrap="square" rtlCol="0">
            <a:spAutoFit/>
          </a:bodyPr>
          <a:lstStyle/>
          <a:p>
            <a:r>
              <a:rPr lang="en-US" sz="4400" b="1" dirty="0">
                <a:latin typeface="Montserrat" panose="00000500000000000000" pitchFamily="2" charset="0"/>
              </a:rPr>
              <a:t>03</a:t>
            </a:r>
          </a:p>
          <a:p>
            <a:r>
              <a:rPr lang="en-US" sz="1400" i="0" dirty="0">
                <a:solidFill>
                  <a:srgbClr val="000000"/>
                </a:solidFill>
                <a:effectLst/>
                <a:latin typeface="Montserrat" panose="00000500000000000000" pitchFamily="2" charset="0"/>
              </a:rPr>
              <a:t>Lorem Ipsum is simply dummy text of the printing and typesetting industry. Lorem Ipsum has been the industry's standard dummy text ever since the 1500s,</a:t>
            </a:r>
            <a:endParaRPr lang="en-ID" sz="1400" dirty="0">
              <a:latin typeface="Montserrat" panose="00000500000000000000" pitchFamily="2" charset="0"/>
            </a:endParaRPr>
          </a:p>
        </p:txBody>
      </p:sp>
      <p:sp>
        <p:nvSpPr>
          <p:cNvPr id="7" name="TextBox 6">
            <a:extLst>
              <a:ext uri="{FF2B5EF4-FFF2-40B4-BE49-F238E27FC236}">
                <a16:creationId xmlns:a16="http://schemas.microsoft.com/office/drawing/2014/main" id="{9A943956-E7EA-F0D1-D81F-AF0B7B61F31A}"/>
              </a:ext>
            </a:extLst>
          </p:cNvPr>
          <p:cNvSpPr txBox="1"/>
          <p:nvPr/>
        </p:nvSpPr>
        <p:spPr>
          <a:xfrm>
            <a:off x="5415279" y="4891513"/>
            <a:ext cx="6090577" cy="1415772"/>
          </a:xfrm>
          <a:prstGeom prst="rect">
            <a:avLst/>
          </a:prstGeom>
          <a:noFill/>
        </p:spPr>
        <p:txBody>
          <a:bodyPr wrap="square" rtlCol="0">
            <a:spAutoFit/>
          </a:bodyPr>
          <a:lstStyle/>
          <a:p>
            <a:r>
              <a:rPr lang="en-US" sz="4400" b="1" dirty="0">
                <a:latin typeface="Montserrat" panose="00000500000000000000" pitchFamily="2" charset="0"/>
              </a:rPr>
              <a:t>04</a:t>
            </a:r>
          </a:p>
          <a:p>
            <a:r>
              <a:rPr lang="en-US" sz="1400" i="0" dirty="0">
                <a:solidFill>
                  <a:srgbClr val="000000"/>
                </a:solidFill>
                <a:effectLst/>
                <a:latin typeface="Montserrat" panose="00000500000000000000" pitchFamily="2" charset="0"/>
              </a:rPr>
              <a:t>Lorem Ipsum is simply dummy text of the printing and typesetting industry. Lorem Ipsum has been the industry's standard dummy text ever since the 1500s,</a:t>
            </a:r>
            <a:endParaRPr lang="en-ID" sz="1400" dirty="0">
              <a:latin typeface="Montserrat" panose="00000500000000000000" pitchFamily="2" charset="0"/>
            </a:endParaRPr>
          </a:p>
        </p:txBody>
      </p:sp>
    </p:spTree>
    <p:extLst>
      <p:ext uri="{BB962C8B-B14F-4D97-AF65-F5344CB8AC3E}">
        <p14:creationId xmlns:p14="http://schemas.microsoft.com/office/powerpoint/2010/main" val="305327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2C4C1-BFFD-4A7F-A551-1FF2EC6B9365}"/>
            </a:ext>
          </a:extLst>
        </p:cNvPr>
        <p:cNvGrpSpPr/>
        <p:nvPr/>
      </p:nvGrpSpPr>
      <p:grpSpPr>
        <a:xfrm>
          <a:off x="0" y="0"/>
          <a:ext cx="0" cy="0"/>
          <a:chOff x="0" y="0"/>
          <a:chExt cx="0" cy="0"/>
        </a:xfrm>
      </p:grpSpPr>
      <p:sp>
        <p:nvSpPr>
          <p:cNvPr id="41" name="Freeform: Shape 40">
            <a:extLst>
              <a:ext uri="{FF2B5EF4-FFF2-40B4-BE49-F238E27FC236}">
                <a16:creationId xmlns:a16="http://schemas.microsoft.com/office/drawing/2014/main" id="{BDB697FC-2447-FE21-4B96-F5C115A7C974}"/>
              </a:ext>
            </a:extLst>
          </p:cNvPr>
          <p:cNvSpPr>
            <a:spLocks noGrp="1" noRot="1" noMove="1" noResize="1" noEditPoints="1" noAdjustHandles="1" noChangeArrowheads="1" noChangeShapeType="1"/>
          </p:cNvSpPr>
          <p:nvPr/>
        </p:nvSpPr>
        <p:spPr>
          <a:xfrm rot="5400000">
            <a:off x="2665206" y="-3522"/>
            <a:ext cx="6859207" cy="6863836"/>
          </a:xfrm>
          <a:custGeom>
            <a:avLst/>
            <a:gdLst>
              <a:gd name="connsiteX0" fmla="*/ 0 w 6859207"/>
              <a:gd name="connsiteY0" fmla="*/ 2368686 h 6863836"/>
              <a:gd name="connsiteX1" fmla="*/ 0 w 6859207"/>
              <a:gd name="connsiteY1" fmla="*/ 2231526 h 6863836"/>
              <a:gd name="connsiteX2" fmla="*/ 63331 w 6859207"/>
              <a:gd name="connsiteY2" fmla="*/ 2234724 h 6863836"/>
              <a:gd name="connsiteX3" fmla="*/ 1114891 w 6859207"/>
              <a:gd name="connsiteY3" fmla="*/ 1183164 h 6863836"/>
              <a:gd name="connsiteX4" fmla="*/ 1117360 w 6859207"/>
              <a:gd name="connsiteY4" fmla="*/ 1183164 h 6863836"/>
              <a:gd name="connsiteX5" fmla="*/ 1123216 w 6859207"/>
              <a:gd name="connsiteY5" fmla="*/ 1067180 h 6863836"/>
              <a:gd name="connsiteX6" fmla="*/ 2305798 w 6859207"/>
              <a:gd name="connsiteY6" fmla="*/ 0 h 6863836"/>
              <a:gd name="connsiteX7" fmla="*/ 3494518 w 6859207"/>
              <a:gd name="connsiteY7" fmla="*/ 1188720 h 6863836"/>
              <a:gd name="connsiteX8" fmla="*/ 2427339 w 6859207"/>
              <a:gd name="connsiteY8" fmla="*/ 2371303 h 6863836"/>
              <a:gd name="connsiteX9" fmla="*/ 2312150 w 6859207"/>
              <a:gd name="connsiteY9" fmla="*/ 2377119 h 6863836"/>
              <a:gd name="connsiteX10" fmla="*/ 2312150 w 6859207"/>
              <a:gd name="connsiteY10" fmla="*/ 2379774 h 6863836"/>
              <a:gd name="connsiteX11" fmla="*/ 1260589 w 6859207"/>
              <a:gd name="connsiteY11" fmla="*/ 3431334 h 6863836"/>
              <a:gd name="connsiteX12" fmla="*/ 2312149 w 6859207"/>
              <a:gd name="connsiteY12" fmla="*/ 4482894 h 6863836"/>
              <a:gd name="connsiteX13" fmla="*/ 3363709 w 6859207"/>
              <a:gd name="connsiteY13" fmla="*/ 3431334 h 6863836"/>
              <a:gd name="connsiteX14" fmla="*/ 3366059 w 6859207"/>
              <a:gd name="connsiteY14" fmla="*/ 3431334 h 6863836"/>
              <a:gd name="connsiteX15" fmla="*/ 3372036 w 6859207"/>
              <a:gd name="connsiteY15" fmla="*/ 3312969 h 6863836"/>
              <a:gd name="connsiteX16" fmla="*/ 4554617 w 6859207"/>
              <a:gd name="connsiteY16" fmla="*/ 2245789 h 6863836"/>
              <a:gd name="connsiteX17" fmla="*/ 5743337 w 6859207"/>
              <a:gd name="connsiteY17" fmla="*/ 3434509 h 6863836"/>
              <a:gd name="connsiteX18" fmla="*/ 4676157 w 6859207"/>
              <a:gd name="connsiteY18" fmla="*/ 4617091 h 6863836"/>
              <a:gd name="connsiteX19" fmla="*/ 4557792 w 6859207"/>
              <a:gd name="connsiteY19" fmla="*/ 4623068 h 6863836"/>
              <a:gd name="connsiteX20" fmla="*/ 4557792 w 6859207"/>
              <a:gd name="connsiteY20" fmla="*/ 4623556 h 6863836"/>
              <a:gd name="connsiteX21" fmla="*/ 3506232 w 6859207"/>
              <a:gd name="connsiteY21" fmla="*/ 5675116 h 6863836"/>
              <a:gd name="connsiteX22" fmla="*/ 4557792 w 6859207"/>
              <a:gd name="connsiteY22" fmla="*/ 6726676 h 6863836"/>
              <a:gd name="connsiteX23" fmla="*/ 5603923 w 6859207"/>
              <a:gd name="connsiteY23" fmla="*/ 5782631 h 6863836"/>
              <a:gd name="connsiteX24" fmla="*/ 5609192 w 6859207"/>
              <a:gd name="connsiteY24" fmla="*/ 5678291 h 6863836"/>
              <a:gd name="connsiteX25" fmla="*/ 5608365 w 6859207"/>
              <a:gd name="connsiteY25" fmla="*/ 5678291 h 6863836"/>
              <a:gd name="connsiteX26" fmla="*/ 6797085 w 6859207"/>
              <a:gd name="connsiteY26" fmla="*/ 4489570 h 6863836"/>
              <a:gd name="connsiteX27" fmla="*/ 6859207 w 6859207"/>
              <a:gd name="connsiteY27" fmla="*/ 4492707 h 6863836"/>
              <a:gd name="connsiteX28" fmla="*/ 6859207 w 6859207"/>
              <a:gd name="connsiteY28" fmla="*/ 4629868 h 6863836"/>
              <a:gd name="connsiteX29" fmla="*/ 6797085 w 6859207"/>
              <a:gd name="connsiteY29" fmla="*/ 4626731 h 6863836"/>
              <a:gd name="connsiteX30" fmla="*/ 5750954 w 6859207"/>
              <a:gd name="connsiteY30" fmla="*/ 5570775 h 6863836"/>
              <a:gd name="connsiteX31" fmla="*/ 5745686 w 6859207"/>
              <a:gd name="connsiteY31" fmla="*/ 5675116 h 6863836"/>
              <a:gd name="connsiteX32" fmla="*/ 5746512 w 6859207"/>
              <a:gd name="connsiteY32" fmla="*/ 5675116 h 6863836"/>
              <a:gd name="connsiteX33" fmla="*/ 4557792 w 6859207"/>
              <a:gd name="connsiteY33" fmla="*/ 6863836 h 6863836"/>
              <a:gd name="connsiteX34" fmla="*/ 3369074 w 6859207"/>
              <a:gd name="connsiteY34" fmla="*/ 5675116 h 6863836"/>
              <a:gd name="connsiteX35" fmla="*/ 4436252 w 6859207"/>
              <a:gd name="connsiteY35" fmla="*/ 4492533 h 6863836"/>
              <a:gd name="connsiteX36" fmla="*/ 4554617 w 6859207"/>
              <a:gd name="connsiteY36" fmla="*/ 4486556 h 6863836"/>
              <a:gd name="connsiteX37" fmla="*/ 4554617 w 6859207"/>
              <a:gd name="connsiteY37" fmla="*/ 4486069 h 6863836"/>
              <a:gd name="connsiteX38" fmla="*/ 5606177 w 6859207"/>
              <a:gd name="connsiteY38" fmla="*/ 3434509 h 6863836"/>
              <a:gd name="connsiteX39" fmla="*/ 4554617 w 6859207"/>
              <a:gd name="connsiteY39" fmla="*/ 2382949 h 6863836"/>
              <a:gd name="connsiteX40" fmla="*/ 3503058 w 6859207"/>
              <a:gd name="connsiteY40" fmla="*/ 3434509 h 6863836"/>
              <a:gd name="connsiteX41" fmla="*/ 3500708 w 6859207"/>
              <a:gd name="connsiteY41" fmla="*/ 3434509 h 6863836"/>
              <a:gd name="connsiteX42" fmla="*/ 3494731 w 6859207"/>
              <a:gd name="connsiteY42" fmla="*/ 3552874 h 6863836"/>
              <a:gd name="connsiteX43" fmla="*/ 2312149 w 6859207"/>
              <a:gd name="connsiteY43" fmla="*/ 4620054 h 6863836"/>
              <a:gd name="connsiteX44" fmla="*/ 1123428 w 6859207"/>
              <a:gd name="connsiteY44" fmla="*/ 3431334 h 6863836"/>
              <a:gd name="connsiteX45" fmla="*/ 2190610 w 6859207"/>
              <a:gd name="connsiteY45" fmla="*/ 2248751 h 6863836"/>
              <a:gd name="connsiteX46" fmla="*/ 2305798 w 6859207"/>
              <a:gd name="connsiteY46" fmla="*/ 2242935 h 6863836"/>
              <a:gd name="connsiteX47" fmla="*/ 2305798 w 6859207"/>
              <a:gd name="connsiteY47" fmla="*/ 2240280 h 6863836"/>
              <a:gd name="connsiteX48" fmla="*/ 3357359 w 6859207"/>
              <a:gd name="connsiteY48" fmla="*/ 1188720 h 6863836"/>
              <a:gd name="connsiteX49" fmla="*/ 2305798 w 6859207"/>
              <a:gd name="connsiteY49" fmla="*/ 137160 h 6863836"/>
              <a:gd name="connsiteX50" fmla="*/ 1254239 w 6859207"/>
              <a:gd name="connsiteY50" fmla="*/ 1188720 h 6863836"/>
              <a:gd name="connsiteX51" fmla="*/ 1251770 w 6859207"/>
              <a:gd name="connsiteY51" fmla="*/ 1188720 h 6863836"/>
              <a:gd name="connsiteX52" fmla="*/ 1245913 w 6859207"/>
              <a:gd name="connsiteY52" fmla="*/ 1304704 h 6863836"/>
              <a:gd name="connsiteX53" fmla="*/ 63331 w 6859207"/>
              <a:gd name="connsiteY53" fmla="*/ 2371884 h 686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859207" h="6863836">
                <a:moveTo>
                  <a:pt x="0" y="2368686"/>
                </a:moveTo>
                <a:lnTo>
                  <a:pt x="0" y="2231526"/>
                </a:lnTo>
                <a:lnTo>
                  <a:pt x="63331" y="2234724"/>
                </a:lnTo>
                <a:cubicBezTo>
                  <a:pt x="644091" y="2234724"/>
                  <a:pt x="1114891" y="1763925"/>
                  <a:pt x="1114891" y="1183164"/>
                </a:cubicBezTo>
                <a:lnTo>
                  <a:pt x="1117360" y="1183164"/>
                </a:lnTo>
                <a:lnTo>
                  <a:pt x="1123216" y="1067180"/>
                </a:lnTo>
                <a:cubicBezTo>
                  <a:pt x="1184091" y="467761"/>
                  <a:pt x="1690319" y="0"/>
                  <a:pt x="2305798" y="0"/>
                </a:cubicBezTo>
                <a:cubicBezTo>
                  <a:pt x="2962311" y="0"/>
                  <a:pt x="3494518" y="532208"/>
                  <a:pt x="3494518" y="1188720"/>
                </a:cubicBezTo>
                <a:cubicBezTo>
                  <a:pt x="3494518" y="1804200"/>
                  <a:pt x="3026758" y="2310428"/>
                  <a:pt x="2427339" y="2371303"/>
                </a:cubicBezTo>
                <a:lnTo>
                  <a:pt x="2312150" y="2377119"/>
                </a:lnTo>
                <a:lnTo>
                  <a:pt x="2312150" y="2379774"/>
                </a:lnTo>
                <a:cubicBezTo>
                  <a:pt x="1731388" y="2379774"/>
                  <a:pt x="1260589" y="2850573"/>
                  <a:pt x="1260589" y="3431334"/>
                </a:cubicBezTo>
                <a:cubicBezTo>
                  <a:pt x="1260588" y="4012095"/>
                  <a:pt x="1731387" y="4482894"/>
                  <a:pt x="2312149" y="4482894"/>
                </a:cubicBezTo>
                <a:cubicBezTo>
                  <a:pt x="2892910" y="4482894"/>
                  <a:pt x="3363709" y="4012095"/>
                  <a:pt x="3363709" y="3431334"/>
                </a:cubicBezTo>
                <a:lnTo>
                  <a:pt x="3366059" y="3431334"/>
                </a:lnTo>
                <a:lnTo>
                  <a:pt x="3372036" y="3312969"/>
                </a:lnTo>
                <a:cubicBezTo>
                  <a:pt x="3432909" y="2713550"/>
                  <a:pt x="3939137" y="2245789"/>
                  <a:pt x="4554617" y="2245789"/>
                </a:cubicBezTo>
                <a:cubicBezTo>
                  <a:pt x="5211129" y="2245789"/>
                  <a:pt x="5743337" y="2777997"/>
                  <a:pt x="5743337" y="3434509"/>
                </a:cubicBezTo>
                <a:cubicBezTo>
                  <a:pt x="5743337" y="4049989"/>
                  <a:pt x="5275576" y="4556217"/>
                  <a:pt x="4676157" y="4617091"/>
                </a:cubicBezTo>
                <a:lnTo>
                  <a:pt x="4557792" y="4623068"/>
                </a:lnTo>
                <a:lnTo>
                  <a:pt x="4557792" y="4623556"/>
                </a:lnTo>
                <a:cubicBezTo>
                  <a:pt x="3977031" y="4623556"/>
                  <a:pt x="3506232" y="5094355"/>
                  <a:pt x="3506232" y="5675116"/>
                </a:cubicBezTo>
                <a:cubicBezTo>
                  <a:pt x="3506232" y="6255877"/>
                  <a:pt x="3977031" y="6726676"/>
                  <a:pt x="4557792" y="6726676"/>
                </a:cubicBezTo>
                <a:cubicBezTo>
                  <a:pt x="5102255" y="6726676"/>
                  <a:pt x="5550073" y="6312888"/>
                  <a:pt x="5603923" y="5782631"/>
                </a:cubicBezTo>
                <a:lnTo>
                  <a:pt x="5609192" y="5678291"/>
                </a:lnTo>
                <a:lnTo>
                  <a:pt x="5608365" y="5678291"/>
                </a:lnTo>
                <a:cubicBezTo>
                  <a:pt x="5608365" y="5021779"/>
                  <a:pt x="6140573" y="4489570"/>
                  <a:pt x="6797085" y="4489570"/>
                </a:cubicBezTo>
                <a:lnTo>
                  <a:pt x="6859207" y="4492707"/>
                </a:lnTo>
                <a:lnTo>
                  <a:pt x="6859207" y="4629868"/>
                </a:lnTo>
                <a:lnTo>
                  <a:pt x="6797085" y="4626731"/>
                </a:lnTo>
                <a:cubicBezTo>
                  <a:pt x="6252622" y="4626731"/>
                  <a:pt x="5804805" y="5040519"/>
                  <a:pt x="5750954" y="5570775"/>
                </a:cubicBezTo>
                <a:lnTo>
                  <a:pt x="5745686" y="5675116"/>
                </a:lnTo>
                <a:lnTo>
                  <a:pt x="5746512" y="5675116"/>
                </a:lnTo>
                <a:cubicBezTo>
                  <a:pt x="5746512" y="6331628"/>
                  <a:pt x="5214304" y="6863836"/>
                  <a:pt x="4557792" y="6863836"/>
                </a:cubicBezTo>
                <a:cubicBezTo>
                  <a:pt x="3901280" y="6863836"/>
                  <a:pt x="3369073" y="6331628"/>
                  <a:pt x="3369074" y="5675116"/>
                </a:cubicBezTo>
                <a:cubicBezTo>
                  <a:pt x="3369074" y="5059636"/>
                  <a:pt x="3836833" y="4553407"/>
                  <a:pt x="4436252" y="4492533"/>
                </a:cubicBezTo>
                <a:lnTo>
                  <a:pt x="4554617" y="4486556"/>
                </a:lnTo>
                <a:lnTo>
                  <a:pt x="4554617" y="4486069"/>
                </a:lnTo>
                <a:cubicBezTo>
                  <a:pt x="5135378" y="4486069"/>
                  <a:pt x="5606177" y="4015270"/>
                  <a:pt x="5606177" y="3434509"/>
                </a:cubicBezTo>
                <a:cubicBezTo>
                  <a:pt x="5606177" y="2853748"/>
                  <a:pt x="5135378" y="2382949"/>
                  <a:pt x="4554617" y="2382949"/>
                </a:cubicBezTo>
                <a:cubicBezTo>
                  <a:pt x="3973856" y="2382949"/>
                  <a:pt x="3503058" y="2853748"/>
                  <a:pt x="3503058" y="3434509"/>
                </a:cubicBezTo>
                <a:lnTo>
                  <a:pt x="3500708" y="3434509"/>
                </a:lnTo>
                <a:lnTo>
                  <a:pt x="3494731" y="3552874"/>
                </a:lnTo>
                <a:cubicBezTo>
                  <a:pt x="3433857" y="4152293"/>
                  <a:pt x="2927629" y="4620054"/>
                  <a:pt x="2312149" y="4620054"/>
                </a:cubicBezTo>
                <a:cubicBezTo>
                  <a:pt x="1655636" y="4620054"/>
                  <a:pt x="1123428" y="4087846"/>
                  <a:pt x="1123428" y="3431334"/>
                </a:cubicBezTo>
                <a:cubicBezTo>
                  <a:pt x="1123428" y="2815854"/>
                  <a:pt x="1591190" y="2309626"/>
                  <a:pt x="2190610" y="2248751"/>
                </a:cubicBezTo>
                <a:lnTo>
                  <a:pt x="2305798" y="2242935"/>
                </a:lnTo>
                <a:lnTo>
                  <a:pt x="2305798" y="2240280"/>
                </a:lnTo>
                <a:cubicBezTo>
                  <a:pt x="2886560" y="2240280"/>
                  <a:pt x="3357359" y="1769481"/>
                  <a:pt x="3357359" y="1188720"/>
                </a:cubicBezTo>
                <a:cubicBezTo>
                  <a:pt x="3357359" y="607959"/>
                  <a:pt x="2886560" y="137160"/>
                  <a:pt x="2305798" y="137160"/>
                </a:cubicBezTo>
                <a:cubicBezTo>
                  <a:pt x="1725038" y="137160"/>
                  <a:pt x="1254239" y="607959"/>
                  <a:pt x="1254239" y="1188720"/>
                </a:cubicBezTo>
                <a:lnTo>
                  <a:pt x="1251770" y="1188720"/>
                </a:lnTo>
                <a:lnTo>
                  <a:pt x="1245913" y="1304704"/>
                </a:lnTo>
                <a:cubicBezTo>
                  <a:pt x="1185039" y="1904123"/>
                  <a:pt x="678810" y="2371884"/>
                  <a:pt x="63331" y="2371884"/>
                </a:cubicBezTo>
                <a:close/>
              </a:path>
            </a:pathLst>
          </a:custGeom>
          <a:solidFill>
            <a:schemeClr val="accent1">
              <a:lumMod val="50000"/>
            </a:schemeClr>
          </a:solidFill>
          <a:ln w="18256" cap="flat">
            <a:noFill/>
            <a:prstDash val="solid"/>
            <a:miter/>
          </a:ln>
          <a:effectLst>
            <a:outerShdw blurRad="127000" sx="102000" sy="102000" algn="ctr" rotWithShape="0">
              <a:prstClr val="black">
                <a:alpha val="40000"/>
              </a:prstClr>
            </a:outerShdw>
          </a:effectLst>
        </p:spPr>
        <p:txBody>
          <a:bodyPr rtlCol="0" anchor="ctr"/>
          <a:lstStyle/>
          <a:p>
            <a:endParaRPr lang="en-US" dirty="0"/>
          </a:p>
        </p:txBody>
      </p:sp>
      <p:sp>
        <p:nvSpPr>
          <p:cNvPr id="12" name="Freeform: Shape 11" hidden="1">
            <a:extLst>
              <a:ext uri="{FF2B5EF4-FFF2-40B4-BE49-F238E27FC236}">
                <a16:creationId xmlns:a16="http://schemas.microsoft.com/office/drawing/2014/main" id="{58F50364-83C3-CF2F-88D1-D07E3BA646F2}"/>
              </a:ext>
            </a:extLst>
          </p:cNvPr>
          <p:cNvSpPr/>
          <p:nvPr/>
        </p:nvSpPr>
        <p:spPr>
          <a:xfrm rot="5400000">
            <a:off x="1976552" y="-4564"/>
            <a:ext cx="8238898" cy="6857999"/>
          </a:xfrm>
          <a:custGeom>
            <a:avLst/>
            <a:gdLst>
              <a:gd name="connsiteX0" fmla="*/ 4054957 w 8238898"/>
              <a:gd name="connsiteY0" fmla="*/ 5669279 h 6857999"/>
              <a:gd name="connsiteX1" fmla="*/ 5243677 w 8238898"/>
              <a:gd name="connsiteY1" fmla="*/ 4480559 h 6857999"/>
              <a:gd name="connsiteX2" fmla="*/ 6295237 w 8238898"/>
              <a:gd name="connsiteY2" fmla="*/ 3428999 h 6857999"/>
              <a:gd name="connsiteX3" fmla="*/ 5243677 w 8238898"/>
              <a:gd name="connsiteY3" fmla="*/ 2377439 h 6857999"/>
              <a:gd name="connsiteX4" fmla="*/ 4192117 w 8238898"/>
              <a:gd name="connsiteY4" fmla="*/ 3428999 h 6857999"/>
              <a:gd name="connsiteX5" fmla="*/ 4054957 w 8238898"/>
              <a:gd name="connsiteY5" fmla="*/ 3428999 h 6857999"/>
              <a:gd name="connsiteX6" fmla="*/ 5243677 w 8238898"/>
              <a:gd name="connsiteY6" fmla="*/ 2240279 h 6857999"/>
              <a:gd name="connsiteX7" fmla="*/ 6432397 w 8238898"/>
              <a:gd name="connsiteY7" fmla="*/ 3428999 h 6857999"/>
              <a:gd name="connsiteX8" fmla="*/ 5243677 w 8238898"/>
              <a:gd name="connsiteY8" fmla="*/ 4617719 h 6857999"/>
              <a:gd name="connsiteX9" fmla="*/ 4192117 w 8238898"/>
              <a:gd name="connsiteY9" fmla="*/ 5669279 h 6857999"/>
              <a:gd name="connsiteX10" fmla="*/ 5243677 w 8238898"/>
              <a:gd name="connsiteY10" fmla="*/ 6720839 h 6857999"/>
              <a:gd name="connsiteX11" fmla="*/ 6289808 w 8238898"/>
              <a:gd name="connsiteY11" fmla="*/ 5776795 h 6857999"/>
              <a:gd name="connsiteX12" fmla="*/ 6294738 w 8238898"/>
              <a:gd name="connsiteY12" fmla="*/ 5679148 h 6857999"/>
              <a:gd name="connsiteX13" fmla="*/ 6293572 w 8238898"/>
              <a:gd name="connsiteY13" fmla="*/ 5679148 h 6857999"/>
              <a:gd name="connsiteX14" fmla="*/ 7482270 w 8238898"/>
              <a:gd name="connsiteY14" fmla="*/ 4490451 h 6857999"/>
              <a:gd name="connsiteX15" fmla="*/ 8238393 w 8238898"/>
              <a:gd name="connsiteY15" fmla="*/ 4761892 h 6857999"/>
              <a:gd name="connsiteX16" fmla="*/ 8238898 w 8238898"/>
              <a:gd name="connsiteY16" fmla="*/ 4762351 h 6857999"/>
              <a:gd name="connsiteX17" fmla="*/ 8210149 w 8238898"/>
              <a:gd name="connsiteY17" fmla="*/ 4832436 h 6857999"/>
              <a:gd name="connsiteX18" fmla="*/ 8174690 w 8238898"/>
              <a:gd name="connsiteY18" fmla="*/ 4908161 h 6857999"/>
              <a:gd name="connsiteX19" fmla="*/ 8063806 w 8238898"/>
              <a:gd name="connsiteY19" fmla="*/ 4816673 h 6857999"/>
              <a:gd name="connsiteX20" fmla="*/ 7482270 w 8238898"/>
              <a:gd name="connsiteY20" fmla="*/ 4639038 h 6857999"/>
              <a:gd name="connsiteX21" fmla="*/ 6442159 w 8238898"/>
              <a:gd name="connsiteY21" fmla="*/ 5679148 h 6857999"/>
              <a:gd name="connsiteX22" fmla="*/ 6431898 w 8238898"/>
              <a:gd name="connsiteY22" fmla="*/ 5679148 h 6857999"/>
              <a:gd name="connsiteX23" fmla="*/ 6426260 w 8238898"/>
              <a:gd name="connsiteY23" fmla="*/ 5790819 h 6857999"/>
              <a:gd name="connsiteX24" fmla="*/ 5243677 w 8238898"/>
              <a:gd name="connsiteY24" fmla="*/ 6857999 h 6857999"/>
              <a:gd name="connsiteX25" fmla="*/ 4054957 w 8238898"/>
              <a:gd name="connsiteY25" fmla="*/ 5669279 h 6857999"/>
              <a:gd name="connsiteX26" fmla="*/ 0 w 8238898"/>
              <a:gd name="connsiteY26" fmla="*/ 2087353 h 6857999"/>
              <a:gd name="connsiteX27" fmla="*/ 9214 w 8238898"/>
              <a:gd name="connsiteY27" fmla="*/ 2076451 h 6857999"/>
              <a:gd name="connsiteX28" fmla="*/ 73846 w 8238898"/>
              <a:gd name="connsiteY28" fmla="*/ 1996463 h 6857999"/>
              <a:gd name="connsiteX29" fmla="*/ 96067 w 8238898"/>
              <a:gd name="connsiteY29" fmla="*/ 1968594 h 6857999"/>
              <a:gd name="connsiteX30" fmla="*/ 184221 w 8238898"/>
              <a:gd name="connsiteY30" fmla="*/ 2041328 h 6857999"/>
              <a:gd name="connsiteX31" fmla="*/ 765757 w 8238898"/>
              <a:gd name="connsiteY31" fmla="*/ 2218963 h 6857999"/>
              <a:gd name="connsiteX32" fmla="*/ 1805868 w 8238898"/>
              <a:gd name="connsiteY32" fmla="*/ 1178853 h 6857999"/>
              <a:gd name="connsiteX33" fmla="*/ 1816129 w 8238898"/>
              <a:gd name="connsiteY33" fmla="*/ 1178853 h 6857999"/>
              <a:gd name="connsiteX34" fmla="*/ 1821767 w 8238898"/>
              <a:gd name="connsiteY34" fmla="*/ 1067182 h 6857999"/>
              <a:gd name="connsiteX35" fmla="*/ 3004350 w 8238898"/>
              <a:gd name="connsiteY35" fmla="*/ 0 h 6857999"/>
              <a:gd name="connsiteX36" fmla="*/ 4193070 w 8238898"/>
              <a:gd name="connsiteY36" fmla="*/ 1188721 h 6857999"/>
              <a:gd name="connsiteX37" fmla="*/ 3004350 w 8238898"/>
              <a:gd name="connsiteY37" fmla="*/ 2377441 h 6857999"/>
              <a:gd name="connsiteX38" fmla="*/ 3004350 w 8238898"/>
              <a:gd name="connsiteY38" fmla="*/ 2377440 h 6857999"/>
              <a:gd name="connsiteX39" fmla="*/ 1952790 w 8238898"/>
              <a:gd name="connsiteY39" fmla="*/ 3429000 h 6857999"/>
              <a:gd name="connsiteX40" fmla="*/ 3004350 w 8238898"/>
              <a:gd name="connsiteY40" fmla="*/ 4480560 h 6857999"/>
              <a:gd name="connsiteX41" fmla="*/ 4055910 w 8238898"/>
              <a:gd name="connsiteY41" fmla="*/ 3429000 h 6857999"/>
              <a:gd name="connsiteX42" fmla="*/ 4193070 w 8238898"/>
              <a:gd name="connsiteY42" fmla="*/ 3429000 h 6857999"/>
              <a:gd name="connsiteX43" fmla="*/ 3004350 w 8238898"/>
              <a:gd name="connsiteY43" fmla="*/ 4617720 h 6857999"/>
              <a:gd name="connsiteX44" fmla="*/ 1815630 w 8238898"/>
              <a:gd name="connsiteY44" fmla="*/ 3429000 h 6857999"/>
              <a:gd name="connsiteX45" fmla="*/ 3004350 w 8238898"/>
              <a:gd name="connsiteY45" fmla="*/ 2240280 h 6857999"/>
              <a:gd name="connsiteX46" fmla="*/ 3004350 w 8238898"/>
              <a:gd name="connsiteY46" fmla="*/ 2240281 h 6857999"/>
              <a:gd name="connsiteX47" fmla="*/ 4055910 w 8238898"/>
              <a:gd name="connsiteY47" fmla="*/ 1188721 h 6857999"/>
              <a:gd name="connsiteX48" fmla="*/ 3004350 w 8238898"/>
              <a:gd name="connsiteY48" fmla="*/ 137161 h 6857999"/>
              <a:gd name="connsiteX49" fmla="*/ 1958219 w 8238898"/>
              <a:gd name="connsiteY49" fmla="*/ 1081206 h 6857999"/>
              <a:gd name="connsiteX50" fmla="*/ 1953288 w 8238898"/>
              <a:gd name="connsiteY50" fmla="*/ 1178853 h 6857999"/>
              <a:gd name="connsiteX51" fmla="*/ 1954455 w 8238898"/>
              <a:gd name="connsiteY51" fmla="*/ 1178853 h 6857999"/>
              <a:gd name="connsiteX52" fmla="*/ 765757 w 8238898"/>
              <a:gd name="connsiteY52" fmla="*/ 2367550 h 6857999"/>
              <a:gd name="connsiteX53" fmla="*/ 9635 w 8238898"/>
              <a:gd name="connsiteY53" fmla="*/ 209610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238898" h="6857999">
                <a:moveTo>
                  <a:pt x="4054957" y="5669279"/>
                </a:moveTo>
                <a:cubicBezTo>
                  <a:pt x="4054957" y="5012767"/>
                  <a:pt x="4587165" y="4480559"/>
                  <a:pt x="5243677" y="4480559"/>
                </a:cubicBezTo>
                <a:cubicBezTo>
                  <a:pt x="5824438" y="4480559"/>
                  <a:pt x="6295237" y="4009760"/>
                  <a:pt x="6295237" y="3428999"/>
                </a:cubicBezTo>
                <a:cubicBezTo>
                  <a:pt x="6295237" y="2848238"/>
                  <a:pt x="5824438" y="2377439"/>
                  <a:pt x="5243677" y="2377439"/>
                </a:cubicBezTo>
                <a:cubicBezTo>
                  <a:pt x="4662916" y="2377439"/>
                  <a:pt x="4192117" y="2848238"/>
                  <a:pt x="4192117" y="3428999"/>
                </a:cubicBezTo>
                <a:lnTo>
                  <a:pt x="4054957" y="3428999"/>
                </a:lnTo>
                <a:cubicBezTo>
                  <a:pt x="4054957" y="2772487"/>
                  <a:pt x="4587165" y="2240279"/>
                  <a:pt x="5243677" y="2240279"/>
                </a:cubicBezTo>
                <a:cubicBezTo>
                  <a:pt x="5900189" y="2240279"/>
                  <a:pt x="6432397" y="2772487"/>
                  <a:pt x="6432397" y="3428999"/>
                </a:cubicBezTo>
                <a:cubicBezTo>
                  <a:pt x="6432397" y="4085511"/>
                  <a:pt x="5900189" y="4617719"/>
                  <a:pt x="5243677" y="4617719"/>
                </a:cubicBezTo>
                <a:cubicBezTo>
                  <a:pt x="4662916" y="4617719"/>
                  <a:pt x="4192117" y="5088518"/>
                  <a:pt x="4192117" y="5669279"/>
                </a:cubicBezTo>
                <a:cubicBezTo>
                  <a:pt x="4192117" y="6250040"/>
                  <a:pt x="4662916" y="6720839"/>
                  <a:pt x="5243677" y="6720839"/>
                </a:cubicBezTo>
                <a:cubicBezTo>
                  <a:pt x="5788140" y="6720839"/>
                  <a:pt x="6235957" y="6307051"/>
                  <a:pt x="6289808" y="5776795"/>
                </a:cubicBezTo>
                <a:lnTo>
                  <a:pt x="6294738" y="5679148"/>
                </a:lnTo>
                <a:lnTo>
                  <a:pt x="6293572" y="5679148"/>
                </a:lnTo>
                <a:cubicBezTo>
                  <a:pt x="6293572" y="5022649"/>
                  <a:pt x="6825771" y="4490451"/>
                  <a:pt x="7482270" y="4490451"/>
                </a:cubicBezTo>
                <a:cubicBezTo>
                  <a:pt x="7769489" y="4490451"/>
                  <a:pt x="8032915" y="4592317"/>
                  <a:pt x="8238393" y="4761892"/>
                </a:cubicBezTo>
                <a:lnTo>
                  <a:pt x="8238898" y="4762351"/>
                </a:lnTo>
                <a:lnTo>
                  <a:pt x="8210149" y="4832436"/>
                </a:lnTo>
                <a:lnTo>
                  <a:pt x="8174690" y="4908161"/>
                </a:lnTo>
                <a:lnTo>
                  <a:pt x="8063806" y="4816673"/>
                </a:lnTo>
                <a:cubicBezTo>
                  <a:pt x="7897803" y="4704524"/>
                  <a:pt x="7697684" y="4639038"/>
                  <a:pt x="7482270" y="4639038"/>
                </a:cubicBezTo>
                <a:cubicBezTo>
                  <a:pt x="6907833" y="4639038"/>
                  <a:pt x="6442159" y="5104712"/>
                  <a:pt x="6442159" y="5679148"/>
                </a:cubicBezTo>
                <a:lnTo>
                  <a:pt x="6431898" y="5679148"/>
                </a:lnTo>
                <a:lnTo>
                  <a:pt x="6426260" y="5790819"/>
                </a:lnTo>
                <a:cubicBezTo>
                  <a:pt x="6365385" y="6390238"/>
                  <a:pt x="5859157" y="6857999"/>
                  <a:pt x="5243677" y="6857999"/>
                </a:cubicBezTo>
                <a:cubicBezTo>
                  <a:pt x="4587165" y="6857999"/>
                  <a:pt x="4054957" y="6325791"/>
                  <a:pt x="4054957" y="5669279"/>
                </a:cubicBezTo>
                <a:close/>
                <a:moveTo>
                  <a:pt x="0" y="2087353"/>
                </a:moveTo>
                <a:lnTo>
                  <a:pt x="9214" y="2076451"/>
                </a:lnTo>
                <a:cubicBezTo>
                  <a:pt x="32520" y="2047767"/>
                  <a:pt x="54027" y="2021146"/>
                  <a:pt x="73846" y="1996463"/>
                </a:cubicBezTo>
                <a:lnTo>
                  <a:pt x="96067" y="1968594"/>
                </a:lnTo>
                <a:lnTo>
                  <a:pt x="184221" y="2041328"/>
                </a:lnTo>
                <a:cubicBezTo>
                  <a:pt x="350224" y="2153478"/>
                  <a:pt x="550343" y="2218963"/>
                  <a:pt x="765757" y="2218963"/>
                </a:cubicBezTo>
                <a:cubicBezTo>
                  <a:pt x="1340194" y="2218963"/>
                  <a:pt x="1805868" y="1753290"/>
                  <a:pt x="1805868" y="1178853"/>
                </a:cubicBezTo>
                <a:lnTo>
                  <a:pt x="1816129" y="1178853"/>
                </a:lnTo>
                <a:lnTo>
                  <a:pt x="1821767" y="1067182"/>
                </a:lnTo>
                <a:cubicBezTo>
                  <a:pt x="1882642" y="467762"/>
                  <a:pt x="2388870" y="0"/>
                  <a:pt x="3004350" y="0"/>
                </a:cubicBezTo>
                <a:cubicBezTo>
                  <a:pt x="3660862" y="0"/>
                  <a:pt x="4193070" y="532209"/>
                  <a:pt x="4193070" y="1188721"/>
                </a:cubicBezTo>
                <a:cubicBezTo>
                  <a:pt x="4193070" y="1845233"/>
                  <a:pt x="3660862" y="2377441"/>
                  <a:pt x="3004350" y="2377441"/>
                </a:cubicBezTo>
                <a:lnTo>
                  <a:pt x="3004350" y="2377440"/>
                </a:lnTo>
                <a:cubicBezTo>
                  <a:pt x="2423589" y="2377440"/>
                  <a:pt x="1952790" y="2848239"/>
                  <a:pt x="1952790" y="3429000"/>
                </a:cubicBezTo>
                <a:cubicBezTo>
                  <a:pt x="1952790" y="4009761"/>
                  <a:pt x="2423589" y="4480560"/>
                  <a:pt x="3004350" y="4480560"/>
                </a:cubicBezTo>
                <a:cubicBezTo>
                  <a:pt x="3585111" y="4480560"/>
                  <a:pt x="4055910" y="4009761"/>
                  <a:pt x="4055910" y="3429000"/>
                </a:cubicBezTo>
                <a:lnTo>
                  <a:pt x="4193070" y="3429000"/>
                </a:lnTo>
                <a:cubicBezTo>
                  <a:pt x="4193070" y="4085512"/>
                  <a:pt x="3660862" y="4617720"/>
                  <a:pt x="3004350" y="4617720"/>
                </a:cubicBezTo>
                <a:cubicBezTo>
                  <a:pt x="2347838" y="4617720"/>
                  <a:pt x="1815630" y="4085512"/>
                  <a:pt x="1815630" y="3429000"/>
                </a:cubicBezTo>
                <a:cubicBezTo>
                  <a:pt x="1815630" y="2772488"/>
                  <a:pt x="2347838" y="2240280"/>
                  <a:pt x="3004350" y="2240280"/>
                </a:cubicBezTo>
                <a:lnTo>
                  <a:pt x="3004350" y="2240281"/>
                </a:lnTo>
                <a:cubicBezTo>
                  <a:pt x="3585111" y="2240281"/>
                  <a:pt x="4055910" y="1769482"/>
                  <a:pt x="4055910" y="1188721"/>
                </a:cubicBezTo>
                <a:cubicBezTo>
                  <a:pt x="4055910" y="607961"/>
                  <a:pt x="3585111" y="137161"/>
                  <a:pt x="3004350" y="137161"/>
                </a:cubicBezTo>
                <a:cubicBezTo>
                  <a:pt x="2459887" y="137161"/>
                  <a:pt x="2012070" y="550950"/>
                  <a:pt x="1958219" y="1081206"/>
                </a:cubicBezTo>
                <a:lnTo>
                  <a:pt x="1953288" y="1178853"/>
                </a:lnTo>
                <a:lnTo>
                  <a:pt x="1954455" y="1178853"/>
                </a:lnTo>
                <a:cubicBezTo>
                  <a:pt x="1954455" y="1835352"/>
                  <a:pt x="1422256" y="2367550"/>
                  <a:pt x="765757" y="2367550"/>
                </a:cubicBezTo>
                <a:cubicBezTo>
                  <a:pt x="478538" y="2367550"/>
                  <a:pt x="215112" y="2265684"/>
                  <a:pt x="9635" y="2096109"/>
                </a:cubicBezTo>
                <a:close/>
              </a:path>
            </a:pathLst>
          </a:custGeom>
          <a:solidFill>
            <a:srgbClr val="000000"/>
          </a:solidFill>
          <a:ln w="18256" cap="flat">
            <a:noFill/>
            <a:prstDash val="solid"/>
            <a:miter/>
          </a:ln>
          <a:effectLst>
            <a:outerShdw blurRad="203200" sx="102000" sy="102000" algn="ctr" rotWithShape="0">
              <a:srgbClr val="5A24FD"/>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3" name="Graphic 11" descr="Single gear with solid fill">
            <a:extLst>
              <a:ext uri="{FF2B5EF4-FFF2-40B4-BE49-F238E27FC236}">
                <a16:creationId xmlns:a16="http://schemas.microsoft.com/office/drawing/2014/main" id="{EB17AF0E-838B-4939-883B-B066DB53A0FA}"/>
              </a:ext>
            </a:extLst>
          </p:cNvPr>
          <p:cNvSpPr>
            <a:spLocks noGrp="1" noRot="1" noMove="1" noResize="1" noEditPoints="1" noAdjustHandles="1" noChangeArrowheads="1" noChangeShapeType="1"/>
          </p:cNvSpPr>
          <p:nvPr/>
        </p:nvSpPr>
        <p:spPr>
          <a:xfrm>
            <a:off x="2961132" y="3685032"/>
            <a:ext cx="1755648" cy="1755648"/>
          </a:xfrm>
          <a:custGeom>
            <a:avLst/>
            <a:gdLst>
              <a:gd name="connsiteX0" fmla="*/ 621792 w 1245412"/>
              <a:gd name="connsiteY0" fmla="*/ 841248 h 1243584"/>
              <a:gd name="connsiteX1" fmla="*/ 402336 w 1245412"/>
              <a:gd name="connsiteY1" fmla="*/ 621792 h 1243584"/>
              <a:gd name="connsiteX2" fmla="*/ 621792 w 1245412"/>
              <a:gd name="connsiteY2" fmla="*/ 402336 h 1243584"/>
              <a:gd name="connsiteX3" fmla="*/ 841248 w 1245412"/>
              <a:gd name="connsiteY3" fmla="*/ 621792 h 1243584"/>
              <a:gd name="connsiteX4" fmla="*/ 621792 w 1245412"/>
              <a:gd name="connsiteY4" fmla="*/ 841248 h 1243584"/>
              <a:gd name="connsiteX5" fmla="*/ 1115568 w 1245412"/>
              <a:gd name="connsiteY5" fmla="*/ 484632 h 1243584"/>
              <a:gd name="connsiteX6" fmla="*/ 1068019 w 1245412"/>
              <a:gd name="connsiteY6" fmla="*/ 371246 h 1243584"/>
              <a:gd name="connsiteX7" fmla="*/ 1113739 w 1245412"/>
              <a:gd name="connsiteY7" fmla="*/ 234086 h 1243584"/>
              <a:gd name="connsiteX8" fmla="*/ 1009498 w 1245412"/>
              <a:gd name="connsiteY8" fmla="*/ 129845 h 1243584"/>
              <a:gd name="connsiteX9" fmla="*/ 872338 w 1245412"/>
              <a:gd name="connsiteY9" fmla="*/ 175565 h 1243584"/>
              <a:gd name="connsiteX10" fmla="*/ 757123 w 1245412"/>
              <a:gd name="connsiteY10" fmla="*/ 128016 h 1243584"/>
              <a:gd name="connsiteX11" fmla="*/ 694944 w 1245412"/>
              <a:gd name="connsiteY11" fmla="*/ 0 h 1243584"/>
              <a:gd name="connsiteX12" fmla="*/ 548640 w 1245412"/>
              <a:gd name="connsiteY12" fmla="*/ 0 h 1243584"/>
              <a:gd name="connsiteX13" fmla="*/ 484632 w 1245412"/>
              <a:gd name="connsiteY13" fmla="*/ 128016 h 1243584"/>
              <a:gd name="connsiteX14" fmla="*/ 371246 w 1245412"/>
              <a:gd name="connsiteY14" fmla="*/ 175565 h 1243584"/>
              <a:gd name="connsiteX15" fmla="*/ 234086 w 1245412"/>
              <a:gd name="connsiteY15" fmla="*/ 129845 h 1243584"/>
              <a:gd name="connsiteX16" fmla="*/ 129845 w 1245412"/>
              <a:gd name="connsiteY16" fmla="*/ 234086 h 1243584"/>
              <a:gd name="connsiteX17" fmla="*/ 175565 w 1245412"/>
              <a:gd name="connsiteY17" fmla="*/ 371246 h 1243584"/>
              <a:gd name="connsiteX18" fmla="*/ 128016 w 1245412"/>
              <a:gd name="connsiteY18" fmla="*/ 486461 h 1243584"/>
              <a:gd name="connsiteX19" fmla="*/ 0 w 1245412"/>
              <a:gd name="connsiteY19" fmla="*/ 548640 h 1243584"/>
              <a:gd name="connsiteX20" fmla="*/ 0 w 1245412"/>
              <a:gd name="connsiteY20" fmla="*/ 694944 h 1243584"/>
              <a:gd name="connsiteX21" fmla="*/ 128016 w 1245412"/>
              <a:gd name="connsiteY21" fmla="*/ 758952 h 1243584"/>
              <a:gd name="connsiteX22" fmla="*/ 175565 w 1245412"/>
              <a:gd name="connsiteY22" fmla="*/ 872338 h 1243584"/>
              <a:gd name="connsiteX23" fmla="*/ 129845 w 1245412"/>
              <a:gd name="connsiteY23" fmla="*/ 1009498 h 1243584"/>
              <a:gd name="connsiteX24" fmla="*/ 234086 w 1245412"/>
              <a:gd name="connsiteY24" fmla="*/ 1113739 h 1243584"/>
              <a:gd name="connsiteX25" fmla="*/ 371246 w 1245412"/>
              <a:gd name="connsiteY25" fmla="*/ 1068019 h 1243584"/>
              <a:gd name="connsiteX26" fmla="*/ 486461 w 1245412"/>
              <a:gd name="connsiteY26" fmla="*/ 1115568 h 1243584"/>
              <a:gd name="connsiteX27" fmla="*/ 550469 w 1245412"/>
              <a:gd name="connsiteY27" fmla="*/ 1243584 h 1243584"/>
              <a:gd name="connsiteX28" fmla="*/ 696773 w 1245412"/>
              <a:gd name="connsiteY28" fmla="*/ 1243584 h 1243584"/>
              <a:gd name="connsiteX29" fmla="*/ 760781 w 1245412"/>
              <a:gd name="connsiteY29" fmla="*/ 1115568 h 1243584"/>
              <a:gd name="connsiteX30" fmla="*/ 874166 w 1245412"/>
              <a:gd name="connsiteY30" fmla="*/ 1068019 h 1243584"/>
              <a:gd name="connsiteX31" fmla="*/ 1011326 w 1245412"/>
              <a:gd name="connsiteY31" fmla="*/ 1113739 h 1243584"/>
              <a:gd name="connsiteX32" fmla="*/ 1115568 w 1245412"/>
              <a:gd name="connsiteY32" fmla="*/ 1009498 h 1243584"/>
              <a:gd name="connsiteX33" fmla="*/ 1069848 w 1245412"/>
              <a:gd name="connsiteY33" fmla="*/ 872338 h 1243584"/>
              <a:gd name="connsiteX34" fmla="*/ 1117397 w 1245412"/>
              <a:gd name="connsiteY34" fmla="*/ 757123 h 1243584"/>
              <a:gd name="connsiteX35" fmla="*/ 1245413 w 1245412"/>
              <a:gd name="connsiteY35" fmla="*/ 693115 h 1243584"/>
              <a:gd name="connsiteX36" fmla="*/ 1245413 w 1245412"/>
              <a:gd name="connsiteY36" fmla="*/ 546811 h 1243584"/>
              <a:gd name="connsiteX37" fmla="*/ 1115568 w 1245412"/>
              <a:gd name="connsiteY37" fmla="*/ 484632 h 124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45412" h="1243584">
                <a:moveTo>
                  <a:pt x="621792" y="841248"/>
                </a:moveTo>
                <a:cubicBezTo>
                  <a:pt x="501091" y="841248"/>
                  <a:pt x="402336" y="742493"/>
                  <a:pt x="402336" y="621792"/>
                </a:cubicBezTo>
                <a:cubicBezTo>
                  <a:pt x="402336" y="501091"/>
                  <a:pt x="501091" y="402336"/>
                  <a:pt x="621792" y="402336"/>
                </a:cubicBezTo>
                <a:cubicBezTo>
                  <a:pt x="742493" y="402336"/>
                  <a:pt x="841248" y="501091"/>
                  <a:pt x="841248" y="621792"/>
                </a:cubicBezTo>
                <a:cubicBezTo>
                  <a:pt x="841248" y="742493"/>
                  <a:pt x="742493" y="841248"/>
                  <a:pt x="621792" y="841248"/>
                </a:cubicBezTo>
                <a:close/>
                <a:moveTo>
                  <a:pt x="1115568" y="484632"/>
                </a:moveTo>
                <a:cubicBezTo>
                  <a:pt x="1104595" y="444398"/>
                  <a:pt x="1088136" y="405994"/>
                  <a:pt x="1068019" y="371246"/>
                </a:cubicBezTo>
                <a:lnTo>
                  <a:pt x="1113739" y="234086"/>
                </a:lnTo>
                <a:lnTo>
                  <a:pt x="1009498" y="129845"/>
                </a:lnTo>
                <a:lnTo>
                  <a:pt x="872338" y="175565"/>
                </a:lnTo>
                <a:cubicBezTo>
                  <a:pt x="835762" y="155448"/>
                  <a:pt x="797357" y="138989"/>
                  <a:pt x="757123" y="128016"/>
                </a:cubicBezTo>
                <a:lnTo>
                  <a:pt x="694944" y="0"/>
                </a:lnTo>
                <a:lnTo>
                  <a:pt x="548640" y="0"/>
                </a:lnTo>
                <a:lnTo>
                  <a:pt x="484632" y="128016"/>
                </a:lnTo>
                <a:cubicBezTo>
                  <a:pt x="444398" y="138989"/>
                  <a:pt x="405994" y="155448"/>
                  <a:pt x="371246" y="175565"/>
                </a:cubicBezTo>
                <a:lnTo>
                  <a:pt x="234086" y="129845"/>
                </a:lnTo>
                <a:lnTo>
                  <a:pt x="129845" y="234086"/>
                </a:lnTo>
                <a:lnTo>
                  <a:pt x="175565" y="371246"/>
                </a:lnTo>
                <a:cubicBezTo>
                  <a:pt x="155448" y="407822"/>
                  <a:pt x="138989" y="446227"/>
                  <a:pt x="128016" y="486461"/>
                </a:cubicBezTo>
                <a:lnTo>
                  <a:pt x="0" y="548640"/>
                </a:lnTo>
                <a:lnTo>
                  <a:pt x="0" y="694944"/>
                </a:lnTo>
                <a:lnTo>
                  <a:pt x="128016" y="758952"/>
                </a:lnTo>
                <a:cubicBezTo>
                  <a:pt x="138989" y="799186"/>
                  <a:pt x="155448" y="837590"/>
                  <a:pt x="175565" y="872338"/>
                </a:cubicBezTo>
                <a:lnTo>
                  <a:pt x="129845" y="1009498"/>
                </a:lnTo>
                <a:lnTo>
                  <a:pt x="234086" y="1113739"/>
                </a:lnTo>
                <a:lnTo>
                  <a:pt x="371246" y="1068019"/>
                </a:lnTo>
                <a:cubicBezTo>
                  <a:pt x="407822" y="1088136"/>
                  <a:pt x="446227" y="1104595"/>
                  <a:pt x="486461" y="1115568"/>
                </a:cubicBezTo>
                <a:lnTo>
                  <a:pt x="550469" y="1243584"/>
                </a:lnTo>
                <a:lnTo>
                  <a:pt x="696773" y="1243584"/>
                </a:lnTo>
                <a:lnTo>
                  <a:pt x="760781" y="1115568"/>
                </a:lnTo>
                <a:cubicBezTo>
                  <a:pt x="801014" y="1104595"/>
                  <a:pt x="839419" y="1088136"/>
                  <a:pt x="874166" y="1068019"/>
                </a:cubicBezTo>
                <a:lnTo>
                  <a:pt x="1011326" y="1113739"/>
                </a:lnTo>
                <a:lnTo>
                  <a:pt x="1115568" y="1009498"/>
                </a:lnTo>
                <a:lnTo>
                  <a:pt x="1069848" y="872338"/>
                </a:lnTo>
                <a:cubicBezTo>
                  <a:pt x="1089965" y="835762"/>
                  <a:pt x="1106424" y="797357"/>
                  <a:pt x="1117397" y="757123"/>
                </a:cubicBezTo>
                <a:lnTo>
                  <a:pt x="1245413" y="693115"/>
                </a:lnTo>
                <a:lnTo>
                  <a:pt x="1245413" y="546811"/>
                </a:lnTo>
                <a:lnTo>
                  <a:pt x="1115568" y="484632"/>
                </a:lnTo>
                <a:close/>
              </a:path>
            </a:pathLst>
          </a:custGeom>
          <a:solidFill>
            <a:schemeClr val="tx2">
              <a:lumMod val="75000"/>
              <a:lumOff val="25000"/>
            </a:schemeClr>
          </a:solidFill>
          <a:ln w="18256" cap="flat">
            <a:noFill/>
            <a:prstDash val="solid"/>
            <a:miter/>
          </a:ln>
          <a:effectLst>
            <a:innerShdw blurRad="571500">
              <a:schemeClr val="tx1"/>
            </a:innerShdw>
          </a:effectLst>
        </p:spPr>
        <p:txBody>
          <a:bodyPr rtlCol="0" anchor="ctr"/>
          <a:lstStyle/>
          <a:p>
            <a:endParaRPr lang="en-US" dirty="0"/>
          </a:p>
        </p:txBody>
      </p:sp>
      <p:sp>
        <p:nvSpPr>
          <p:cNvPr id="18" name="Graphic 11" descr="Single gear with solid fill">
            <a:extLst>
              <a:ext uri="{FF2B5EF4-FFF2-40B4-BE49-F238E27FC236}">
                <a16:creationId xmlns:a16="http://schemas.microsoft.com/office/drawing/2014/main" id="{C5EB8E33-F49F-C98F-073B-05E8DE6E74AE}"/>
              </a:ext>
            </a:extLst>
          </p:cNvPr>
          <p:cNvSpPr>
            <a:spLocks noGrp="1" noRot="1" noMove="1" noResize="1" noEditPoints="1" noAdjustHandles="1" noChangeArrowheads="1" noChangeShapeType="1"/>
          </p:cNvSpPr>
          <p:nvPr/>
        </p:nvSpPr>
        <p:spPr>
          <a:xfrm>
            <a:off x="5218176" y="3685032"/>
            <a:ext cx="1755648" cy="1755648"/>
          </a:xfrm>
          <a:custGeom>
            <a:avLst/>
            <a:gdLst>
              <a:gd name="connsiteX0" fmla="*/ 621792 w 1245412"/>
              <a:gd name="connsiteY0" fmla="*/ 841248 h 1243584"/>
              <a:gd name="connsiteX1" fmla="*/ 402336 w 1245412"/>
              <a:gd name="connsiteY1" fmla="*/ 621792 h 1243584"/>
              <a:gd name="connsiteX2" fmla="*/ 621792 w 1245412"/>
              <a:gd name="connsiteY2" fmla="*/ 402336 h 1243584"/>
              <a:gd name="connsiteX3" fmla="*/ 841248 w 1245412"/>
              <a:gd name="connsiteY3" fmla="*/ 621792 h 1243584"/>
              <a:gd name="connsiteX4" fmla="*/ 621792 w 1245412"/>
              <a:gd name="connsiteY4" fmla="*/ 841248 h 1243584"/>
              <a:gd name="connsiteX5" fmla="*/ 1115568 w 1245412"/>
              <a:gd name="connsiteY5" fmla="*/ 484632 h 1243584"/>
              <a:gd name="connsiteX6" fmla="*/ 1068019 w 1245412"/>
              <a:gd name="connsiteY6" fmla="*/ 371246 h 1243584"/>
              <a:gd name="connsiteX7" fmla="*/ 1113739 w 1245412"/>
              <a:gd name="connsiteY7" fmla="*/ 234086 h 1243584"/>
              <a:gd name="connsiteX8" fmla="*/ 1009498 w 1245412"/>
              <a:gd name="connsiteY8" fmla="*/ 129845 h 1243584"/>
              <a:gd name="connsiteX9" fmla="*/ 872338 w 1245412"/>
              <a:gd name="connsiteY9" fmla="*/ 175565 h 1243584"/>
              <a:gd name="connsiteX10" fmla="*/ 757123 w 1245412"/>
              <a:gd name="connsiteY10" fmla="*/ 128016 h 1243584"/>
              <a:gd name="connsiteX11" fmla="*/ 694944 w 1245412"/>
              <a:gd name="connsiteY11" fmla="*/ 0 h 1243584"/>
              <a:gd name="connsiteX12" fmla="*/ 548640 w 1245412"/>
              <a:gd name="connsiteY12" fmla="*/ 0 h 1243584"/>
              <a:gd name="connsiteX13" fmla="*/ 484632 w 1245412"/>
              <a:gd name="connsiteY13" fmla="*/ 128016 h 1243584"/>
              <a:gd name="connsiteX14" fmla="*/ 371246 w 1245412"/>
              <a:gd name="connsiteY14" fmla="*/ 175565 h 1243584"/>
              <a:gd name="connsiteX15" fmla="*/ 234086 w 1245412"/>
              <a:gd name="connsiteY15" fmla="*/ 129845 h 1243584"/>
              <a:gd name="connsiteX16" fmla="*/ 129845 w 1245412"/>
              <a:gd name="connsiteY16" fmla="*/ 234086 h 1243584"/>
              <a:gd name="connsiteX17" fmla="*/ 175565 w 1245412"/>
              <a:gd name="connsiteY17" fmla="*/ 371246 h 1243584"/>
              <a:gd name="connsiteX18" fmla="*/ 128016 w 1245412"/>
              <a:gd name="connsiteY18" fmla="*/ 486461 h 1243584"/>
              <a:gd name="connsiteX19" fmla="*/ 0 w 1245412"/>
              <a:gd name="connsiteY19" fmla="*/ 548640 h 1243584"/>
              <a:gd name="connsiteX20" fmla="*/ 0 w 1245412"/>
              <a:gd name="connsiteY20" fmla="*/ 694944 h 1243584"/>
              <a:gd name="connsiteX21" fmla="*/ 128016 w 1245412"/>
              <a:gd name="connsiteY21" fmla="*/ 758952 h 1243584"/>
              <a:gd name="connsiteX22" fmla="*/ 175565 w 1245412"/>
              <a:gd name="connsiteY22" fmla="*/ 872338 h 1243584"/>
              <a:gd name="connsiteX23" fmla="*/ 129845 w 1245412"/>
              <a:gd name="connsiteY23" fmla="*/ 1009498 h 1243584"/>
              <a:gd name="connsiteX24" fmla="*/ 234086 w 1245412"/>
              <a:gd name="connsiteY24" fmla="*/ 1113739 h 1243584"/>
              <a:gd name="connsiteX25" fmla="*/ 371246 w 1245412"/>
              <a:gd name="connsiteY25" fmla="*/ 1068019 h 1243584"/>
              <a:gd name="connsiteX26" fmla="*/ 486461 w 1245412"/>
              <a:gd name="connsiteY26" fmla="*/ 1115568 h 1243584"/>
              <a:gd name="connsiteX27" fmla="*/ 550469 w 1245412"/>
              <a:gd name="connsiteY27" fmla="*/ 1243584 h 1243584"/>
              <a:gd name="connsiteX28" fmla="*/ 696773 w 1245412"/>
              <a:gd name="connsiteY28" fmla="*/ 1243584 h 1243584"/>
              <a:gd name="connsiteX29" fmla="*/ 760781 w 1245412"/>
              <a:gd name="connsiteY29" fmla="*/ 1115568 h 1243584"/>
              <a:gd name="connsiteX30" fmla="*/ 874166 w 1245412"/>
              <a:gd name="connsiteY30" fmla="*/ 1068019 h 1243584"/>
              <a:gd name="connsiteX31" fmla="*/ 1011326 w 1245412"/>
              <a:gd name="connsiteY31" fmla="*/ 1113739 h 1243584"/>
              <a:gd name="connsiteX32" fmla="*/ 1115568 w 1245412"/>
              <a:gd name="connsiteY32" fmla="*/ 1009498 h 1243584"/>
              <a:gd name="connsiteX33" fmla="*/ 1069848 w 1245412"/>
              <a:gd name="connsiteY33" fmla="*/ 872338 h 1243584"/>
              <a:gd name="connsiteX34" fmla="*/ 1117397 w 1245412"/>
              <a:gd name="connsiteY34" fmla="*/ 757123 h 1243584"/>
              <a:gd name="connsiteX35" fmla="*/ 1245413 w 1245412"/>
              <a:gd name="connsiteY35" fmla="*/ 693115 h 1243584"/>
              <a:gd name="connsiteX36" fmla="*/ 1245413 w 1245412"/>
              <a:gd name="connsiteY36" fmla="*/ 546811 h 1243584"/>
              <a:gd name="connsiteX37" fmla="*/ 1115568 w 1245412"/>
              <a:gd name="connsiteY37" fmla="*/ 484632 h 124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45412" h="1243584">
                <a:moveTo>
                  <a:pt x="621792" y="841248"/>
                </a:moveTo>
                <a:cubicBezTo>
                  <a:pt x="501091" y="841248"/>
                  <a:pt x="402336" y="742493"/>
                  <a:pt x="402336" y="621792"/>
                </a:cubicBezTo>
                <a:cubicBezTo>
                  <a:pt x="402336" y="501091"/>
                  <a:pt x="501091" y="402336"/>
                  <a:pt x="621792" y="402336"/>
                </a:cubicBezTo>
                <a:cubicBezTo>
                  <a:pt x="742493" y="402336"/>
                  <a:pt x="841248" y="501091"/>
                  <a:pt x="841248" y="621792"/>
                </a:cubicBezTo>
                <a:cubicBezTo>
                  <a:pt x="841248" y="742493"/>
                  <a:pt x="742493" y="841248"/>
                  <a:pt x="621792" y="841248"/>
                </a:cubicBezTo>
                <a:close/>
                <a:moveTo>
                  <a:pt x="1115568" y="484632"/>
                </a:moveTo>
                <a:cubicBezTo>
                  <a:pt x="1104595" y="444398"/>
                  <a:pt x="1088136" y="405994"/>
                  <a:pt x="1068019" y="371246"/>
                </a:cubicBezTo>
                <a:lnTo>
                  <a:pt x="1113739" y="234086"/>
                </a:lnTo>
                <a:lnTo>
                  <a:pt x="1009498" y="129845"/>
                </a:lnTo>
                <a:lnTo>
                  <a:pt x="872338" y="175565"/>
                </a:lnTo>
                <a:cubicBezTo>
                  <a:pt x="835762" y="155448"/>
                  <a:pt x="797357" y="138989"/>
                  <a:pt x="757123" y="128016"/>
                </a:cubicBezTo>
                <a:lnTo>
                  <a:pt x="694944" y="0"/>
                </a:lnTo>
                <a:lnTo>
                  <a:pt x="548640" y="0"/>
                </a:lnTo>
                <a:lnTo>
                  <a:pt x="484632" y="128016"/>
                </a:lnTo>
                <a:cubicBezTo>
                  <a:pt x="444398" y="138989"/>
                  <a:pt x="405994" y="155448"/>
                  <a:pt x="371246" y="175565"/>
                </a:cubicBezTo>
                <a:lnTo>
                  <a:pt x="234086" y="129845"/>
                </a:lnTo>
                <a:lnTo>
                  <a:pt x="129845" y="234086"/>
                </a:lnTo>
                <a:lnTo>
                  <a:pt x="175565" y="371246"/>
                </a:lnTo>
                <a:cubicBezTo>
                  <a:pt x="155448" y="407822"/>
                  <a:pt x="138989" y="446227"/>
                  <a:pt x="128016" y="486461"/>
                </a:cubicBezTo>
                <a:lnTo>
                  <a:pt x="0" y="548640"/>
                </a:lnTo>
                <a:lnTo>
                  <a:pt x="0" y="694944"/>
                </a:lnTo>
                <a:lnTo>
                  <a:pt x="128016" y="758952"/>
                </a:lnTo>
                <a:cubicBezTo>
                  <a:pt x="138989" y="799186"/>
                  <a:pt x="155448" y="837590"/>
                  <a:pt x="175565" y="872338"/>
                </a:cubicBezTo>
                <a:lnTo>
                  <a:pt x="129845" y="1009498"/>
                </a:lnTo>
                <a:lnTo>
                  <a:pt x="234086" y="1113739"/>
                </a:lnTo>
                <a:lnTo>
                  <a:pt x="371246" y="1068019"/>
                </a:lnTo>
                <a:cubicBezTo>
                  <a:pt x="407822" y="1088136"/>
                  <a:pt x="446227" y="1104595"/>
                  <a:pt x="486461" y="1115568"/>
                </a:cubicBezTo>
                <a:lnTo>
                  <a:pt x="550469" y="1243584"/>
                </a:lnTo>
                <a:lnTo>
                  <a:pt x="696773" y="1243584"/>
                </a:lnTo>
                <a:lnTo>
                  <a:pt x="760781" y="1115568"/>
                </a:lnTo>
                <a:cubicBezTo>
                  <a:pt x="801014" y="1104595"/>
                  <a:pt x="839419" y="1088136"/>
                  <a:pt x="874166" y="1068019"/>
                </a:cubicBezTo>
                <a:lnTo>
                  <a:pt x="1011326" y="1113739"/>
                </a:lnTo>
                <a:lnTo>
                  <a:pt x="1115568" y="1009498"/>
                </a:lnTo>
                <a:lnTo>
                  <a:pt x="1069848" y="872338"/>
                </a:lnTo>
                <a:cubicBezTo>
                  <a:pt x="1089965" y="835762"/>
                  <a:pt x="1106424" y="797357"/>
                  <a:pt x="1117397" y="757123"/>
                </a:cubicBezTo>
                <a:lnTo>
                  <a:pt x="1245413" y="693115"/>
                </a:lnTo>
                <a:lnTo>
                  <a:pt x="1245413" y="546811"/>
                </a:lnTo>
                <a:lnTo>
                  <a:pt x="1115568" y="484632"/>
                </a:lnTo>
                <a:close/>
              </a:path>
            </a:pathLst>
          </a:custGeom>
          <a:solidFill>
            <a:schemeClr val="tx2">
              <a:lumMod val="75000"/>
              <a:lumOff val="25000"/>
            </a:schemeClr>
          </a:solidFill>
          <a:ln w="18256" cap="flat">
            <a:noFill/>
            <a:prstDash val="solid"/>
            <a:miter/>
          </a:ln>
          <a:effectLst>
            <a:innerShdw blurRad="571500">
              <a:schemeClr val="tx1"/>
            </a:innerShdw>
          </a:effectLst>
        </p:spPr>
        <p:txBody>
          <a:bodyPr rtlCol="0" anchor="ctr"/>
          <a:lstStyle/>
          <a:p>
            <a:endParaRPr lang="en-US" dirty="0"/>
          </a:p>
        </p:txBody>
      </p:sp>
      <p:sp>
        <p:nvSpPr>
          <p:cNvPr id="19" name="Graphic 11" descr="Single gear with solid fill">
            <a:extLst>
              <a:ext uri="{FF2B5EF4-FFF2-40B4-BE49-F238E27FC236}">
                <a16:creationId xmlns:a16="http://schemas.microsoft.com/office/drawing/2014/main" id="{1B71C29C-0CCC-855E-EB2A-0C1BF036933B}"/>
              </a:ext>
            </a:extLst>
          </p:cNvPr>
          <p:cNvSpPr>
            <a:spLocks noGrp="1" noRot="1" noMove="1" noResize="1" noEditPoints="1" noAdjustHandles="1" noChangeArrowheads="1" noChangeShapeType="1"/>
          </p:cNvSpPr>
          <p:nvPr/>
        </p:nvSpPr>
        <p:spPr>
          <a:xfrm>
            <a:off x="5218176" y="1417320"/>
            <a:ext cx="1755648" cy="1755648"/>
          </a:xfrm>
          <a:custGeom>
            <a:avLst/>
            <a:gdLst>
              <a:gd name="connsiteX0" fmla="*/ 621792 w 1245412"/>
              <a:gd name="connsiteY0" fmla="*/ 841248 h 1243584"/>
              <a:gd name="connsiteX1" fmla="*/ 402336 w 1245412"/>
              <a:gd name="connsiteY1" fmla="*/ 621792 h 1243584"/>
              <a:gd name="connsiteX2" fmla="*/ 621792 w 1245412"/>
              <a:gd name="connsiteY2" fmla="*/ 402336 h 1243584"/>
              <a:gd name="connsiteX3" fmla="*/ 841248 w 1245412"/>
              <a:gd name="connsiteY3" fmla="*/ 621792 h 1243584"/>
              <a:gd name="connsiteX4" fmla="*/ 621792 w 1245412"/>
              <a:gd name="connsiteY4" fmla="*/ 841248 h 1243584"/>
              <a:gd name="connsiteX5" fmla="*/ 1115568 w 1245412"/>
              <a:gd name="connsiteY5" fmla="*/ 484632 h 1243584"/>
              <a:gd name="connsiteX6" fmla="*/ 1068019 w 1245412"/>
              <a:gd name="connsiteY6" fmla="*/ 371246 h 1243584"/>
              <a:gd name="connsiteX7" fmla="*/ 1113739 w 1245412"/>
              <a:gd name="connsiteY7" fmla="*/ 234086 h 1243584"/>
              <a:gd name="connsiteX8" fmla="*/ 1009498 w 1245412"/>
              <a:gd name="connsiteY8" fmla="*/ 129845 h 1243584"/>
              <a:gd name="connsiteX9" fmla="*/ 872338 w 1245412"/>
              <a:gd name="connsiteY9" fmla="*/ 175565 h 1243584"/>
              <a:gd name="connsiteX10" fmla="*/ 757123 w 1245412"/>
              <a:gd name="connsiteY10" fmla="*/ 128016 h 1243584"/>
              <a:gd name="connsiteX11" fmla="*/ 694944 w 1245412"/>
              <a:gd name="connsiteY11" fmla="*/ 0 h 1243584"/>
              <a:gd name="connsiteX12" fmla="*/ 548640 w 1245412"/>
              <a:gd name="connsiteY12" fmla="*/ 0 h 1243584"/>
              <a:gd name="connsiteX13" fmla="*/ 484632 w 1245412"/>
              <a:gd name="connsiteY13" fmla="*/ 128016 h 1243584"/>
              <a:gd name="connsiteX14" fmla="*/ 371246 w 1245412"/>
              <a:gd name="connsiteY14" fmla="*/ 175565 h 1243584"/>
              <a:gd name="connsiteX15" fmla="*/ 234086 w 1245412"/>
              <a:gd name="connsiteY15" fmla="*/ 129845 h 1243584"/>
              <a:gd name="connsiteX16" fmla="*/ 129845 w 1245412"/>
              <a:gd name="connsiteY16" fmla="*/ 234086 h 1243584"/>
              <a:gd name="connsiteX17" fmla="*/ 175565 w 1245412"/>
              <a:gd name="connsiteY17" fmla="*/ 371246 h 1243584"/>
              <a:gd name="connsiteX18" fmla="*/ 128016 w 1245412"/>
              <a:gd name="connsiteY18" fmla="*/ 486461 h 1243584"/>
              <a:gd name="connsiteX19" fmla="*/ 0 w 1245412"/>
              <a:gd name="connsiteY19" fmla="*/ 548640 h 1243584"/>
              <a:gd name="connsiteX20" fmla="*/ 0 w 1245412"/>
              <a:gd name="connsiteY20" fmla="*/ 694944 h 1243584"/>
              <a:gd name="connsiteX21" fmla="*/ 128016 w 1245412"/>
              <a:gd name="connsiteY21" fmla="*/ 758952 h 1243584"/>
              <a:gd name="connsiteX22" fmla="*/ 175565 w 1245412"/>
              <a:gd name="connsiteY22" fmla="*/ 872338 h 1243584"/>
              <a:gd name="connsiteX23" fmla="*/ 129845 w 1245412"/>
              <a:gd name="connsiteY23" fmla="*/ 1009498 h 1243584"/>
              <a:gd name="connsiteX24" fmla="*/ 234086 w 1245412"/>
              <a:gd name="connsiteY24" fmla="*/ 1113739 h 1243584"/>
              <a:gd name="connsiteX25" fmla="*/ 371246 w 1245412"/>
              <a:gd name="connsiteY25" fmla="*/ 1068019 h 1243584"/>
              <a:gd name="connsiteX26" fmla="*/ 486461 w 1245412"/>
              <a:gd name="connsiteY26" fmla="*/ 1115568 h 1243584"/>
              <a:gd name="connsiteX27" fmla="*/ 550469 w 1245412"/>
              <a:gd name="connsiteY27" fmla="*/ 1243584 h 1243584"/>
              <a:gd name="connsiteX28" fmla="*/ 696773 w 1245412"/>
              <a:gd name="connsiteY28" fmla="*/ 1243584 h 1243584"/>
              <a:gd name="connsiteX29" fmla="*/ 760781 w 1245412"/>
              <a:gd name="connsiteY29" fmla="*/ 1115568 h 1243584"/>
              <a:gd name="connsiteX30" fmla="*/ 874166 w 1245412"/>
              <a:gd name="connsiteY30" fmla="*/ 1068019 h 1243584"/>
              <a:gd name="connsiteX31" fmla="*/ 1011326 w 1245412"/>
              <a:gd name="connsiteY31" fmla="*/ 1113739 h 1243584"/>
              <a:gd name="connsiteX32" fmla="*/ 1115568 w 1245412"/>
              <a:gd name="connsiteY32" fmla="*/ 1009498 h 1243584"/>
              <a:gd name="connsiteX33" fmla="*/ 1069848 w 1245412"/>
              <a:gd name="connsiteY33" fmla="*/ 872338 h 1243584"/>
              <a:gd name="connsiteX34" fmla="*/ 1117397 w 1245412"/>
              <a:gd name="connsiteY34" fmla="*/ 757123 h 1243584"/>
              <a:gd name="connsiteX35" fmla="*/ 1245413 w 1245412"/>
              <a:gd name="connsiteY35" fmla="*/ 693115 h 1243584"/>
              <a:gd name="connsiteX36" fmla="*/ 1245413 w 1245412"/>
              <a:gd name="connsiteY36" fmla="*/ 546811 h 1243584"/>
              <a:gd name="connsiteX37" fmla="*/ 1115568 w 1245412"/>
              <a:gd name="connsiteY37" fmla="*/ 484632 h 124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45412" h="1243584">
                <a:moveTo>
                  <a:pt x="621792" y="841248"/>
                </a:moveTo>
                <a:cubicBezTo>
                  <a:pt x="501091" y="841248"/>
                  <a:pt x="402336" y="742493"/>
                  <a:pt x="402336" y="621792"/>
                </a:cubicBezTo>
                <a:cubicBezTo>
                  <a:pt x="402336" y="501091"/>
                  <a:pt x="501091" y="402336"/>
                  <a:pt x="621792" y="402336"/>
                </a:cubicBezTo>
                <a:cubicBezTo>
                  <a:pt x="742493" y="402336"/>
                  <a:pt x="841248" y="501091"/>
                  <a:pt x="841248" y="621792"/>
                </a:cubicBezTo>
                <a:cubicBezTo>
                  <a:pt x="841248" y="742493"/>
                  <a:pt x="742493" y="841248"/>
                  <a:pt x="621792" y="841248"/>
                </a:cubicBezTo>
                <a:close/>
                <a:moveTo>
                  <a:pt x="1115568" y="484632"/>
                </a:moveTo>
                <a:cubicBezTo>
                  <a:pt x="1104595" y="444398"/>
                  <a:pt x="1088136" y="405994"/>
                  <a:pt x="1068019" y="371246"/>
                </a:cubicBezTo>
                <a:lnTo>
                  <a:pt x="1113739" y="234086"/>
                </a:lnTo>
                <a:lnTo>
                  <a:pt x="1009498" y="129845"/>
                </a:lnTo>
                <a:lnTo>
                  <a:pt x="872338" y="175565"/>
                </a:lnTo>
                <a:cubicBezTo>
                  <a:pt x="835762" y="155448"/>
                  <a:pt x="797357" y="138989"/>
                  <a:pt x="757123" y="128016"/>
                </a:cubicBezTo>
                <a:lnTo>
                  <a:pt x="694944" y="0"/>
                </a:lnTo>
                <a:lnTo>
                  <a:pt x="548640" y="0"/>
                </a:lnTo>
                <a:lnTo>
                  <a:pt x="484632" y="128016"/>
                </a:lnTo>
                <a:cubicBezTo>
                  <a:pt x="444398" y="138989"/>
                  <a:pt x="405994" y="155448"/>
                  <a:pt x="371246" y="175565"/>
                </a:cubicBezTo>
                <a:lnTo>
                  <a:pt x="234086" y="129845"/>
                </a:lnTo>
                <a:lnTo>
                  <a:pt x="129845" y="234086"/>
                </a:lnTo>
                <a:lnTo>
                  <a:pt x="175565" y="371246"/>
                </a:lnTo>
                <a:cubicBezTo>
                  <a:pt x="155448" y="407822"/>
                  <a:pt x="138989" y="446227"/>
                  <a:pt x="128016" y="486461"/>
                </a:cubicBezTo>
                <a:lnTo>
                  <a:pt x="0" y="548640"/>
                </a:lnTo>
                <a:lnTo>
                  <a:pt x="0" y="694944"/>
                </a:lnTo>
                <a:lnTo>
                  <a:pt x="128016" y="758952"/>
                </a:lnTo>
                <a:cubicBezTo>
                  <a:pt x="138989" y="799186"/>
                  <a:pt x="155448" y="837590"/>
                  <a:pt x="175565" y="872338"/>
                </a:cubicBezTo>
                <a:lnTo>
                  <a:pt x="129845" y="1009498"/>
                </a:lnTo>
                <a:lnTo>
                  <a:pt x="234086" y="1113739"/>
                </a:lnTo>
                <a:lnTo>
                  <a:pt x="371246" y="1068019"/>
                </a:lnTo>
                <a:cubicBezTo>
                  <a:pt x="407822" y="1088136"/>
                  <a:pt x="446227" y="1104595"/>
                  <a:pt x="486461" y="1115568"/>
                </a:cubicBezTo>
                <a:lnTo>
                  <a:pt x="550469" y="1243584"/>
                </a:lnTo>
                <a:lnTo>
                  <a:pt x="696773" y="1243584"/>
                </a:lnTo>
                <a:lnTo>
                  <a:pt x="760781" y="1115568"/>
                </a:lnTo>
                <a:cubicBezTo>
                  <a:pt x="801014" y="1104595"/>
                  <a:pt x="839419" y="1088136"/>
                  <a:pt x="874166" y="1068019"/>
                </a:cubicBezTo>
                <a:lnTo>
                  <a:pt x="1011326" y="1113739"/>
                </a:lnTo>
                <a:lnTo>
                  <a:pt x="1115568" y="1009498"/>
                </a:lnTo>
                <a:lnTo>
                  <a:pt x="1069848" y="872338"/>
                </a:lnTo>
                <a:cubicBezTo>
                  <a:pt x="1089965" y="835762"/>
                  <a:pt x="1106424" y="797357"/>
                  <a:pt x="1117397" y="757123"/>
                </a:cubicBezTo>
                <a:lnTo>
                  <a:pt x="1245413" y="693115"/>
                </a:lnTo>
                <a:lnTo>
                  <a:pt x="1245413" y="546811"/>
                </a:lnTo>
                <a:lnTo>
                  <a:pt x="1115568" y="484632"/>
                </a:lnTo>
                <a:close/>
              </a:path>
            </a:pathLst>
          </a:custGeom>
          <a:solidFill>
            <a:schemeClr val="tx2">
              <a:lumMod val="75000"/>
              <a:lumOff val="25000"/>
            </a:schemeClr>
          </a:solidFill>
          <a:ln w="18256" cap="flat">
            <a:noFill/>
            <a:prstDash val="solid"/>
            <a:miter/>
          </a:ln>
          <a:effectLst>
            <a:innerShdw blurRad="571500">
              <a:schemeClr val="tx1"/>
            </a:innerShdw>
          </a:effectLst>
        </p:spPr>
        <p:txBody>
          <a:bodyPr rtlCol="0" anchor="ctr"/>
          <a:lstStyle/>
          <a:p>
            <a:endParaRPr lang="en-US" dirty="0"/>
          </a:p>
        </p:txBody>
      </p:sp>
      <p:sp>
        <p:nvSpPr>
          <p:cNvPr id="20" name="Graphic 11" descr="Single gear with solid fill">
            <a:extLst>
              <a:ext uri="{FF2B5EF4-FFF2-40B4-BE49-F238E27FC236}">
                <a16:creationId xmlns:a16="http://schemas.microsoft.com/office/drawing/2014/main" id="{F228F928-1AE8-AF8D-DD4A-F8B59C468929}"/>
              </a:ext>
            </a:extLst>
          </p:cNvPr>
          <p:cNvSpPr>
            <a:spLocks noGrp="1" noRot="1" noMove="1" noResize="1" noEditPoints="1" noAdjustHandles="1" noChangeArrowheads="1" noChangeShapeType="1"/>
          </p:cNvSpPr>
          <p:nvPr/>
        </p:nvSpPr>
        <p:spPr>
          <a:xfrm>
            <a:off x="7491476" y="1417320"/>
            <a:ext cx="1755648" cy="1755648"/>
          </a:xfrm>
          <a:custGeom>
            <a:avLst/>
            <a:gdLst>
              <a:gd name="connsiteX0" fmla="*/ 621792 w 1245412"/>
              <a:gd name="connsiteY0" fmla="*/ 841248 h 1243584"/>
              <a:gd name="connsiteX1" fmla="*/ 402336 w 1245412"/>
              <a:gd name="connsiteY1" fmla="*/ 621792 h 1243584"/>
              <a:gd name="connsiteX2" fmla="*/ 621792 w 1245412"/>
              <a:gd name="connsiteY2" fmla="*/ 402336 h 1243584"/>
              <a:gd name="connsiteX3" fmla="*/ 841248 w 1245412"/>
              <a:gd name="connsiteY3" fmla="*/ 621792 h 1243584"/>
              <a:gd name="connsiteX4" fmla="*/ 621792 w 1245412"/>
              <a:gd name="connsiteY4" fmla="*/ 841248 h 1243584"/>
              <a:gd name="connsiteX5" fmla="*/ 1115568 w 1245412"/>
              <a:gd name="connsiteY5" fmla="*/ 484632 h 1243584"/>
              <a:gd name="connsiteX6" fmla="*/ 1068019 w 1245412"/>
              <a:gd name="connsiteY6" fmla="*/ 371246 h 1243584"/>
              <a:gd name="connsiteX7" fmla="*/ 1113739 w 1245412"/>
              <a:gd name="connsiteY7" fmla="*/ 234086 h 1243584"/>
              <a:gd name="connsiteX8" fmla="*/ 1009498 w 1245412"/>
              <a:gd name="connsiteY8" fmla="*/ 129845 h 1243584"/>
              <a:gd name="connsiteX9" fmla="*/ 872338 w 1245412"/>
              <a:gd name="connsiteY9" fmla="*/ 175565 h 1243584"/>
              <a:gd name="connsiteX10" fmla="*/ 757123 w 1245412"/>
              <a:gd name="connsiteY10" fmla="*/ 128016 h 1243584"/>
              <a:gd name="connsiteX11" fmla="*/ 694944 w 1245412"/>
              <a:gd name="connsiteY11" fmla="*/ 0 h 1243584"/>
              <a:gd name="connsiteX12" fmla="*/ 548640 w 1245412"/>
              <a:gd name="connsiteY12" fmla="*/ 0 h 1243584"/>
              <a:gd name="connsiteX13" fmla="*/ 484632 w 1245412"/>
              <a:gd name="connsiteY13" fmla="*/ 128016 h 1243584"/>
              <a:gd name="connsiteX14" fmla="*/ 371246 w 1245412"/>
              <a:gd name="connsiteY14" fmla="*/ 175565 h 1243584"/>
              <a:gd name="connsiteX15" fmla="*/ 234086 w 1245412"/>
              <a:gd name="connsiteY15" fmla="*/ 129845 h 1243584"/>
              <a:gd name="connsiteX16" fmla="*/ 129845 w 1245412"/>
              <a:gd name="connsiteY16" fmla="*/ 234086 h 1243584"/>
              <a:gd name="connsiteX17" fmla="*/ 175565 w 1245412"/>
              <a:gd name="connsiteY17" fmla="*/ 371246 h 1243584"/>
              <a:gd name="connsiteX18" fmla="*/ 128016 w 1245412"/>
              <a:gd name="connsiteY18" fmla="*/ 486461 h 1243584"/>
              <a:gd name="connsiteX19" fmla="*/ 0 w 1245412"/>
              <a:gd name="connsiteY19" fmla="*/ 548640 h 1243584"/>
              <a:gd name="connsiteX20" fmla="*/ 0 w 1245412"/>
              <a:gd name="connsiteY20" fmla="*/ 694944 h 1243584"/>
              <a:gd name="connsiteX21" fmla="*/ 128016 w 1245412"/>
              <a:gd name="connsiteY21" fmla="*/ 758952 h 1243584"/>
              <a:gd name="connsiteX22" fmla="*/ 175565 w 1245412"/>
              <a:gd name="connsiteY22" fmla="*/ 872338 h 1243584"/>
              <a:gd name="connsiteX23" fmla="*/ 129845 w 1245412"/>
              <a:gd name="connsiteY23" fmla="*/ 1009498 h 1243584"/>
              <a:gd name="connsiteX24" fmla="*/ 234086 w 1245412"/>
              <a:gd name="connsiteY24" fmla="*/ 1113739 h 1243584"/>
              <a:gd name="connsiteX25" fmla="*/ 371246 w 1245412"/>
              <a:gd name="connsiteY25" fmla="*/ 1068019 h 1243584"/>
              <a:gd name="connsiteX26" fmla="*/ 486461 w 1245412"/>
              <a:gd name="connsiteY26" fmla="*/ 1115568 h 1243584"/>
              <a:gd name="connsiteX27" fmla="*/ 550469 w 1245412"/>
              <a:gd name="connsiteY27" fmla="*/ 1243584 h 1243584"/>
              <a:gd name="connsiteX28" fmla="*/ 696773 w 1245412"/>
              <a:gd name="connsiteY28" fmla="*/ 1243584 h 1243584"/>
              <a:gd name="connsiteX29" fmla="*/ 760781 w 1245412"/>
              <a:gd name="connsiteY29" fmla="*/ 1115568 h 1243584"/>
              <a:gd name="connsiteX30" fmla="*/ 874166 w 1245412"/>
              <a:gd name="connsiteY30" fmla="*/ 1068019 h 1243584"/>
              <a:gd name="connsiteX31" fmla="*/ 1011326 w 1245412"/>
              <a:gd name="connsiteY31" fmla="*/ 1113739 h 1243584"/>
              <a:gd name="connsiteX32" fmla="*/ 1115568 w 1245412"/>
              <a:gd name="connsiteY32" fmla="*/ 1009498 h 1243584"/>
              <a:gd name="connsiteX33" fmla="*/ 1069848 w 1245412"/>
              <a:gd name="connsiteY33" fmla="*/ 872338 h 1243584"/>
              <a:gd name="connsiteX34" fmla="*/ 1117397 w 1245412"/>
              <a:gd name="connsiteY34" fmla="*/ 757123 h 1243584"/>
              <a:gd name="connsiteX35" fmla="*/ 1245413 w 1245412"/>
              <a:gd name="connsiteY35" fmla="*/ 693115 h 1243584"/>
              <a:gd name="connsiteX36" fmla="*/ 1245413 w 1245412"/>
              <a:gd name="connsiteY36" fmla="*/ 546811 h 1243584"/>
              <a:gd name="connsiteX37" fmla="*/ 1115568 w 1245412"/>
              <a:gd name="connsiteY37" fmla="*/ 484632 h 124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45412" h="1243584">
                <a:moveTo>
                  <a:pt x="621792" y="841248"/>
                </a:moveTo>
                <a:cubicBezTo>
                  <a:pt x="501091" y="841248"/>
                  <a:pt x="402336" y="742493"/>
                  <a:pt x="402336" y="621792"/>
                </a:cubicBezTo>
                <a:cubicBezTo>
                  <a:pt x="402336" y="501091"/>
                  <a:pt x="501091" y="402336"/>
                  <a:pt x="621792" y="402336"/>
                </a:cubicBezTo>
                <a:cubicBezTo>
                  <a:pt x="742493" y="402336"/>
                  <a:pt x="841248" y="501091"/>
                  <a:pt x="841248" y="621792"/>
                </a:cubicBezTo>
                <a:cubicBezTo>
                  <a:pt x="841248" y="742493"/>
                  <a:pt x="742493" y="841248"/>
                  <a:pt x="621792" y="841248"/>
                </a:cubicBezTo>
                <a:close/>
                <a:moveTo>
                  <a:pt x="1115568" y="484632"/>
                </a:moveTo>
                <a:cubicBezTo>
                  <a:pt x="1104595" y="444398"/>
                  <a:pt x="1088136" y="405994"/>
                  <a:pt x="1068019" y="371246"/>
                </a:cubicBezTo>
                <a:lnTo>
                  <a:pt x="1113739" y="234086"/>
                </a:lnTo>
                <a:lnTo>
                  <a:pt x="1009498" y="129845"/>
                </a:lnTo>
                <a:lnTo>
                  <a:pt x="872338" y="175565"/>
                </a:lnTo>
                <a:cubicBezTo>
                  <a:pt x="835762" y="155448"/>
                  <a:pt x="797357" y="138989"/>
                  <a:pt x="757123" y="128016"/>
                </a:cubicBezTo>
                <a:lnTo>
                  <a:pt x="694944" y="0"/>
                </a:lnTo>
                <a:lnTo>
                  <a:pt x="548640" y="0"/>
                </a:lnTo>
                <a:lnTo>
                  <a:pt x="484632" y="128016"/>
                </a:lnTo>
                <a:cubicBezTo>
                  <a:pt x="444398" y="138989"/>
                  <a:pt x="405994" y="155448"/>
                  <a:pt x="371246" y="175565"/>
                </a:cubicBezTo>
                <a:lnTo>
                  <a:pt x="234086" y="129845"/>
                </a:lnTo>
                <a:lnTo>
                  <a:pt x="129845" y="234086"/>
                </a:lnTo>
                <a:lnTo>
                  <a:pt x="175565" y="371246"/>
                </a:lnTo>
                <a:cubicBezTo>
                  <a:pt x="155448" y="407822"/>
                  <a:pt x="138989" y="446227"/>
                  <a:pt x="128016" y="486461"/>
                </a:cubicBezTo>
                <a:lnTo>
                  <a:pt x="0" y="548640"/>
                </a:lnTo>
                <a:lnTo>
                  <a:pt x="0" y="694944"/>
                </a:lnTo>
                <a:lnTo>
                  <a:pt x="128016" y="758952"/>
                </a:lnTo>
                <a:cubicBezTo>
                  <a:pt x="138989" y="799186"/>
                  <a:pt x="155448" y="837590"/>
                  <a:pt x="175565" y="872338"/>
                </a:cubicBezTo>
                <a:lnTo>
                  <a:pt x="129845" y="1009498"/>
                </a:lnTo>
                <a:lnTo>
                  <a:pt x="234086" y="1113739"/>
                </a:lnTo>
                <a:lnTo>
                  <a:pt x="371246" y="1068019"/>
                </a:lnTo>
                <a:cubicBezTo>
                  <a:pt x="407822" y="1088136"/>
                  <a:pt x="446227" y="1104595"/>
                  <a:pt x="486461" y="1115568"/>
                </a:cubicBezTo>
                <a:lnTo>
                  <a:pt x="550469" y="1243584"/>
                </a:lnTo>
                <a:lnTo>
                  <a:pt x="696773" y="1243584"/>
                </a:lnTo>
                <a:lnTo>
                  <a:pt x="760781" y="1115568"/>
                </a:lnTo>
                <a:cubicBezTo>
                  <a:pt x="801014" y="1104595"/>
                  <a:pt x="839419" y="1088136"/>
                  <a:pt x="874166" y="1068019"/>
                </a:cubicBezTo>
                <a:lnTo>
                  <a:pt x="1011326" y="1113739"/>
                </a:lnTo>
                <a:lnTo>
                  <a:pt x="1115568" y="1009498"/>
                </a:lnTo>
                <a:lnTo>
                  <a:pt x="1069848" y="872338"/>
                </a:lnTo>
                <a:cubicBezTo>
                  <a:pt x="1089965" y="835762"/>
                  <a:pt x="1106424" y="797357"/>
                  <a:pt x="1117397" y="757123"/>
                </a:cubicBezTo>
                <a:lnTo>
                  <a:pt x="1245413" y="693115"/>
                </a:lnTo>
                <a:lnTo>
                  <a:pt x="1245413" y="546811"/>
                </a:lnTo>
                <a:lnTo>
                  <a:pt x="1115568" y="484632"/>
                </a:lnTo>
                <a:close/>
              </a:path>
            </a:pathLst>
          </a:custGeom>
          <a:solidFill>
            <a:schemeClr val="tx2">
              <a:lumMod val="75000"/>
              <a:lumOff val="25000"/>
            </a:schemeClr>
          </a:solidFill>
          <a:ln w="18256" cap="flat">
            <a:noFill/>
            <a:prstDash val="solid"/>
            <a:miter/>
          </a:ln>
          <a:effectLst>
            <a:innerShdw blurRad="571500">
              <a:schemeClr val="tx1"/>
            </a:innerShdw>
          </a:effectLst>
        </p:spPr>
        <p:txBody>
          <a:bodyPr rtlCol="0" anchor="ctr"/>
          <a:lstStyle/>
          <a:p>
            <a:endParaRPr lang="en-US" dirty="0"/>
          </a:p>
        </p:txBody>
      </p:sp>
      <p:sp>
        <p:nvSpPr>
          <p:cNvPr id="21" name="Circle: Hollow 20">
            <a:extLst>
              <a:ext uri="{FF2B5EF4-FFF2-40B4-BE49-F238E27FC236}">
                <a16:creationId xmlns:a16="http://schemas.microsoft.com/office/drawing/2014/main" id="{7CA3439D-7457-0CFD-E00B-0A19A9564192}"/>
              </a:ext>
            </a:extLst>
          </p:cNvPr>
          <p:cNvSpPr>
            <a:spLocks noGrp="1" noRot="1" noMove="1" noResize="1" noEditPoints="1" noAdjustHandles="1" noChangeArrowheads="1" noChangeShapeType="1"/>
          </p:cNvSpPr>
          <p:nvPr/>
        </p:nvSpPr>
        <p:spPr>
          <a:xfrm>
            <a:off x="7905750" y="1831594"/>
            <a:ext cx="927100" cy="927100"/>
          </a:xfrm>
          <a:prstGeom prst="donut">
            <a:avLst>
              <a:gd name="adj" fmla="val 13771"/>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Circle: Hollow 22">
            <a:extLst>
              <a:ext uri="{FF2B5EF4-FFF2-40B4-BE49-F238E27FC236}">
                <a16:creationId xmlns:a16="http://schemas.microsoft.com/office/drawing/2014/main" id="{C7118683-9EE8-C937-8C27-EEBA3C554176}"/>
              </a:ext>
            </a:extLst>
          </p:cNvPr>
          <p:cNvSpPr>
            <a:spLocks noGrp="1" noRot="1" noMove="1" noResize="1" noEditPoints="1" noAdjustHandles="1" noChangeArrowheads="1" noChangeShapeType="1"/>
          </p:cNvSpPr>
          <p:nvPr/>
        </p:nvSpPr>
        <p:spPr>
          <a:xfrm>
            <a:off x="5632450" y="1831594"/>
            <a:ext cx="927100" cy="927100"/>
          </a:xfrm>
          <a:prstGeom prst="donut">
            <a:avLst>
              <a:gd name="adj" fmla="val 13771"/>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Circle: Hollow 23">
            <a:extLst>
              <a:ext uri="{FF2B5EF4-FFF2-40B4-BE49-F238E27FC236}">
                <a16:creationId xmlns:a16="http://schemas.microsoft.com/office/drawing/2014/main" id="{6F486F81-CA0E-1D77-ADD7-CADF6ADADA30}"/>
              </a:ext>
            </a:extLst>
          </p:cNvPr>
          <p:cNvSpPr>
            <a:spLocks noGrp="1" noRot="1" noMove="1" noResize="1" noEditPoints="1" noAdjustHandles="1" noChangeArrowheads="1" noChangeShapeType="1"/>
          </p:cNvSpPr>
          <p:nvPr/>
        </p:nvSpPr>
        <p:spPr>
          <a:xfrm>
            <a:off x="5632450" y="4099306"/>
            <a:ext cx="927100" cy="927100"/>
          </a:xfrm>
          <a:prstGeom prst="donut">
            <a:avLst>
              <a:gd name="adj" fmla="val 13771"/>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Circle: Hollow 24">
            <a:extLst>
              <a:ext uri="{FF2B5EF4-FFF2-40B4-BE49-F238E27FC236}">
                <a16:creationId xmlns:a16="http://schemas.microsoft.com/office/drawing/2014/main" id="{7CEEC79F-F2FE-F0F1-9A55-AA839229BF56}"/>
              </a:ext>
            </a:extLst>
          </p:cNvPr>
          <p:cNvSpPr>
            <a:spLocks noGrp="1" noRot="1" noMove="1" noResize="1" noEditPoints="1" noAdjustHandles="1" noChangeArrowheads="1" noChangeShapeType="1"/>
          </p:cNvSpPr>
          <p:nvPr/>
        </p:nvSpPr>
        <p:spPr>
          <a:xfrm>
            <a:off x="3375406" y="4099306"/>
            <a:ext cx="927100" cy="927100"/>
          </a:xfrm>
          <a:prstGeom prst="donut">
            <a:avLst>
              <a:gd name="adj" fmla="val 13771"/>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TextBox 32">
            <a:extLst>
              <a:ext uri="{FF2B5EF4-FFF2-40B4-BE49-F238E27FC236}">
                <a16:creationId xmlns:a16="http://schemas.microsoft.com/office/drawing/2014/main" id="{0B43955C-C521-2895-CB1B-186BFD4589E5}"/>
              </a:ext>
            </a:extLst>
          </p:cNvPr>
          <p:cNvSpPr txBox="1">
            <a:spLocks/>
          </p:cNvSpPr>
          <p:nvPr/>
        </p:nvSpPr>
        <p:spPr>
          <a:xfrm>
            <a:off x="2154424" y="1793651"/>
            <a:ext cx="2224675" cy="954107"/>
          </a:xfrm>
          <a:prstGeom prst="rect">
            <a:avLst/>
          </a:prstGeom>
          <a:noFill/>
        </p:spPr>
        <p:txBody>
          <a:bodyPr wrap="square" rtlCol="0">
            <a:spAutoFit/>
          </a:bodyPr>
          <a:lstStyle/>
          <a:p>
            <a:pPr algn="r"/>
            <a:r>
              <a:rPr lang="en-US" dirty="0">
                <a:solidFill>
                  <a:schemeClr val="bg1">
                    <a:lumMod val="65000"/>
                  </a:schemeClr>
                </a:solidFill>
              </a:rPr>
              <a:t>PROJECT</a:t>
            </a:r>
            <a:endParaRPr lang="en-US" sz="1400" dirty="0">
              <a:solidFill>
                <a:schemeClr val="bg1">
                  <a:lumMod val="65000"/>
                </a:schemeClr>
              </a:solidFill>
            </a:endParaRPr>
          </a:p>
          <a:p>
            <a:pPr algn="r"/>
            <a:r>
              <a:rPr lang="en-US" sz="1200" dirty="0">
                <a:solidFill>
                  <a:schemeClr val="bg1">
                    <a:lumMod val="65000"/>
                  </a:schemeClr>
                </a:solidFill>
              </a:rPr>
              <a:t>Lorem ipsum dolor sit amet, consectetuer adipiscing elit. </a:t>
            </a:r>
            <a:endParaRPr lang="en-US" sz="1400" dirty="0">
              <a:solidFill>
                <a:schemeClr val="bg1">
                  <a:lumMod val="65000"/>
                </a:schemeClr>
              </a:solidFill>
            </a:endParaRPr>
          </a:p>
          <a:p>
            <a:pPr algn="r"/>
            <a:endParaRPr lang="en-US" sz="1400" dirty="0">
              <a:solidFill>
                <a:schemeClr val="bg1">
                  <a:lumMod val="65000"/>
                </a:schemeClr>
              </a:solidFill>
            </a:endParaRPr>
          </a:p>
        </p:txBody>
      </p:sp>
      <p:sp>
        <p:nvSpPr>
          <p:cNvPr id="34" name="TextBox 33">
            <a:extLst>
              <a:ext uri="{FF2B5EF4-FFF2-40B4-BE49-F238E27FC236}">
                <a16:creationId xmlns:a16="http://schemas.microsoft.com/office/drawing/2014/main" id="{EC9E1BD1-66A0-C054-B6A9-9CF6F22763A5}"/>
              </a:ext>
            </a:extLst>
          </p:cNvPr>
          <p:cNvSpPr txBox="1">
            <a:spLocks/>
          </p:cNvSpPr>
          <p:nvPr/>
        </p:nvSpPr>
        <p:spPr>
          <a:xfrm>
            <a:off x="218654" y="4166285"/>
            <a:ext cx="2197706" cy="954107"/>
          </a:xfrm>
          <a:prstGeom prst="rect">
            <a:avLst/>
          </a:prstGeom>
          <a:noFill/>
        </p:spPr>
        <p:txBody>
          <a:bodyPr wrap="square" rtlCol="0">
            <a:spAutoFit/>
          </a:bodyPr>
          <a:lstStyle/>
          <a:p>
            <a:pPr algn="r"/>
            <a:r>
              <a:rPr lang="en-US" dirty="0">
                <a:solidFill>
                  <a:schemeClr val="bg1">
                    <a:lumMod val="65000"/>
                  </a:schemeClr>
                </a:solidFill>
              </a:rPr>
              <a:t>IDEA</a:t>
            </a:r>
            <a:endParaRPr lang="en-US" sz="1400" dirty="0">
              <a:solidFill>
                <a:schemeClr val="bg1">
                  <a:lumMod val="65000"/>
                </a:schemeClr>
              </a:solidFill>
            </a:endParaRPr>
          </a:p>
          <a:p>
            <a:pPr algn="r"/>
            <a:r>
              <a:rPr lang="en-US" sz="1200" dirty="0">
                <a:solidFill>
                  <a:schemeClr val="bg1">
                    <a:lumMod val="65000"/>
                  </a:schemeClr>
                </a:solidFill>
              </a:rPr>
              <a:t>Lorem ipsum dolor sit amet, consectetuer adipiscing elit. </a:t>
            </a:r>
            <a:endParaRPr lang="en-US" sz="1400" dirty="0">
              <a:solidFill>
                <a:schemeClr val="bg1">
                  <a:lumMod val="65000"/>
                </a:schemeClr>
              </a:solidFill>
            </a:endParaRPr>
          </a:p>
          <a:p>
            <a:pPr algn="r"/>
            <a:endParaRPr lang="en-US" sz="1400" dirty="0">
              <a:solidFill>
                <a:schemeClr val="bg1">
                  <a:lumMod val="65000"/>
                </a:schemeClr>
              </a:solidFill>
            </a:endParaRPr>
          </a:p>
        </p:txBody>
      </p:sp>
      <p:sp>
        <p:nvSpPr>
          <p:cNvPr id="36" name="TextBox 35">
            <a:extLst>
              <a:ext uri="{FF2B5EF4-FFF2-40B4-BE49-F238E27FC236}">
                <a16:creationId xmlns:a16="http://schemas.microsoft.com/office/drawing/2014/main" id="{35A6B776-E441-8C0A-DB40-B96420BEB12B}"/>
              </a:ext>
            </a:extLst>
          </p:cNvPr>
          <p:cNvSpPr txBox="1">
            <a:spLocks/>
          </p:cNvSpPr>
          <p:nvPr/>
        </p:nvSpPr>
        <p:spPr>
          <a:xfrm>
            <a:off x="9748618" y="1793651"/>
            <a:ext cx="2507983" cy="954107"/>
          </a:xfrm>
          <a:prstGeom prst="rect">
            <a:avLst/>
          </a:prstGeom>
          <a:noFill/>
        </p:spPr>
        <p:txBody>
          <a:bodyPr wrap="square" rtlCol="0">
            <a:spAutoFit/>
          </a:bodyPr>
          <a:lstStyle/>
          <a:p>
            <a:r>
              <a:rPr lang="en-US" dirty="0">
                <a:solidFill>
                  <a:schemeClr val="bg1">
                    <a:lumMod val="65000"/>
                  </a:schemeClr>
                </a:solidFill>
              </a:rPr>
              <a:t> BUSINESS</a:t>
            </a:r>
            <a:endParaRPr lang="en-US" sz="1400" dirty="0">
              <a:solidFill>
                <a:schemeClr val="bg1">
                  <a:lumMod val="65000"/>
                </a:schemeClr>
              </a:solidFill>
            </a:endParaRPr>
          </a:p>
          <a:p>
            <a:r>
              <a:rPr lang="en-US" sz="1200" dirty="0">
                <a:solidFill>
                  <a:schemeClr val="bg1">
                    <a:lumMod val="65000"/>
                  </a:schemeClr>
                </a:solidFill>
              </a:rPr>
              <a:t>Lorem ipsum dolor sit amet, consectetuer adipiscing elit. </a:t>
            </a:r>
            <a:endParaRPr lang="en-US" sz="1400" dirty="0">
              <a:solidFill>
                <a:schemeClr val="bg1">
                  <a:lumMod val="65000"/>
                </a:schemeClr>
              </a:solidFill>
            </a:endParaRPr>
          </a:p>
          <a:p>
            <a:endParaRPr lang="en-US" sz="1400" dirty="0">
              <a:solidFill>
                <a:schemeClr val="bg1">
                  <a:lumMod val="65000"/>
                </a:schemeClr>
              </a:solidFill>
            </a:endParaRPr>
          </a:p>
        </p:txBody>
      </p:sp>
      <p:sp>
        <p:nvSpPr>
          <p:cNvPr id="2" name="TextBox 1">
            <a:extLst>
              <a:ext uri="{FF2B5EF4-FFF2-40B4-BE49-F238E27FC236}">
                <a16:creationId xmlns:a16="http://schemas.microsoft.com/office/drawing/2014/main" id="{D2ABBA4C-3DC7-0FB3-CC85-CBAC065DC570}"/>
              </a:ext>
            </a:extLst>
          </p:cNvPr>
          <p:cNvSpPr txBox="1">
            <a:spLocks/>
          </p:cNvSpPr>
          <p:nvPr/>
        </p:nvSpPr>
        <p:spPr>
          <a:xfrm>
            <a:off x="7905750" y="4262559"/>
            <a:ext cx="2507983" cy="954107"/>
          </a:xfrm>
          <a:prstGeom prst="rect">
            <a:avLst/>
          </a:prstGeom>
          <a:noFill/>
        </p:spPr>
        <p:txBody>
          <a:bodyPr wrap="square" rtlCol="0">
            <a:spAutoFit/>
          </a:bodyPr>
          <a:lstStyle/>
          <a:p>
            <a:r>
              <a:rPr lang="en-US" dirty="0">
                <a:solidFill>
                  <a:schemeClr val="bg1">
                    <a:lumMod val="65000"/>
                  </a:schemeClr>
                </a:solidFill>
              </a:rPr>
              <a:t> RESEARCH</a:t>
            </a:r>
            <a:endParaRPr lang="en-US" sz="1400" dirty="0">
              <a:solidFill>
                <a:schemeClr val="bg1">
                  <a:lumMod val="65000"/>
                </a:schemeClr>
              </a:solidFill>
            </a:endParaRPr>
          </a:p>
          <a:p>
            <a:r>
              <a:rPr lang="en-US" sz="1200" dirty="0">
                <a:solidFill>
                  <a:schemeClr val="bg1">
                    <a:lumMod val="65000"/>
                  </a:schemeClr>
                </a:solidFill>
              </a:rPr>
              <a:t>Lorem ipsum dolor sit amet, consectetuer adipiscing elit. </a:t>
            </a:r>
            <a:endParaRPr lang="en-US" sz="1400" dirty="0">
              <a:solidFill>
                <a:schemeClr val="bg1">
                  <a:lumMod val="65000"/>
                </a:schemeClr>
              </a:solidFill>
            </a:endParaRPr>
          </a:p>
          <a:p>
            <a:endParaRPr lang="en-US" sz="1400" dirty="0">
              <a:solidFill>
                <a:schemeClr val="bg1">
                  <a:lumMod val="65000"/>
                </a:schemeClr>
              </a:solidFill>
            </a:endParaRPr>
          </a:p>
        </p:txBody>
      </p:sp>
      <p:sp>
        <p:nvSpPr>
          <p:cNvPr id="3" name="TextBox 2">
            <a:extLst>
              <a:ext uri="{FF2B5EF4-FFF2-40B4-BE49-F238E27FC236}">
                <a16:creationId xmlns:a16="http://schemas.microsoft.com/office/drawing/2014/main" id="{724C4B4E-9B67-5EE7-680F-1460F6F792B3}"/>
              </a:ext>
            </a:extLst>
          </p:cNvPr>
          <p:cNvSpPr txBox="1">
            <a:spLocks noGrp="1" noRot="1" noMove="1" noResize="1" noEditPoints="1" noAdjustHandles="1" noChangeArrowheads="1" noChangeShapeType="1"/>
          </p:cNvSpPr>
          <p:nvPr/>
        </p:nvSpPr>
        <p:spPr>
          <a:xfrm>
            <a:off x="7968945" y="1941201"/>
            <a:ext cx="800711" cy="707886"/>
          </a:xfrm>
          <a:prstGeom prst="rect">
            <a:avLst/>
          </a:prstGeom>
          <a:noFill/>
        </p:spPr>
        <p:txBody>
          <a:bodyPr wrap="square" rtlCol="0">
            <a:spAutoFit/>
          </a:bodyPr>
          <a:lstStyle/>
          <a:p>
            <a:pPr algn="ctr"/>
            <a:r>
              <a:rPr lang="en-US" sz="4000" dirty="0">
                <a:solidFill>
                  <a:schemeClr val="tx1">
                    <a:lumMod val="65000"/>
                    <a:lumOff val="35000"/>
                  </a:schemeClr>
                </a:solidFill>
                <a:latin typeface="Arial Black" panose="020B0A04020102020204" pitchFamily="34" charset="0"/>
              </a:rPr>
              <a:t>1</a:t>
            </a:r>
            <a:endParaRPr lang="en-US" dirty="0">
              <a:solidFill>
                <a:schemeClr val="tx1">
                  <a:lumMod val="65000"/>
                  <a:lumOff val="35000"/>
                </a:schemeClr>
              </a:solidFill>
              <a:latin typeface="Arial Black" panose="020B0A04020102020204" pitchFamily="34" charset="0"/>
            </a:endParaRPr>
          </a:p>
        </p:txBody>
      </p:sp>
      <p:sp>
        <p:nvSpPr>
          <p:cNvPr id="4" name="TextBox 3">
            <a:extLst>
              <a:ext uri="{FF2B5EF4-FFF2-40B4-BE49-F238E27FC236}">
                <a16:creationId xmlns:a16="http://schemas.microsoft.com/office/drawing/2014/main" id="{82E7CDBE-9054-05D6-B660-15C8A752BF10}"/>
              </a:ext>
            </a:extLst>
          </p:cNvPr>
          <p:cNvSpPr txBox="1">
            <a:spLocks noGrp="1" noRot="1" noMove="1" noResize="1" noEditPoints="1" noAdjustHandles="1" noChangeArrowheads="1" noChangeShapeType="1"/>
          </p:cNvSpPr>
          <p:nvPr/>
        </p:nvSpPr>
        <p:spPr>
          <a:xfrm>
            <a:off x="5695645" y="1941201"/>
            <a:ext cx="800711" cy="707886"/>
          </a:xfrm>
          <a:prstGeom prst="rect">
            <a:avLst/>
          </a:prstGeom>
          <a:noFill/>
        </p:spPr>
        <p:txBody>
          <a:bodyPr wrap="square" rtlCol="0">
            <a:spAutoFit/>
          </a:bodyPr>
          <a:lstStyle/>
          <a:p>
            <a:pPr algn="ctr"/>
            <a:r>
              <a:rPr lang="en-US" sz="4000" dirty="0">
                <a:solidFill>
                  <a:schemeClr val="tx1">
                    <a:lumMod val="65000"/>
                    <a:lumOff val="35000"/>
                  </a:schemeClr>
                </a:solidFill>
                <a:latin typeface="Arial Black" panose="020B0A04020102020204" pitchFamily="34" charset="0"/>
              </a:rPr>
              <a:t>2</a:t>
            </a:r>
            <a:endParaRPr lang="en-US" dirty="0">
              <a:solidFill>
                <a:schemeClr val="tx1">
                  <a:lumMod val="65000"/>
                  <a:lumOff val="35000"/>
                </a:schemeClr>
              </a:solidFill>
              <a:latin typeface="Arial Black" panose="020B0A04020102020204" pitchFamily="34" charset="0"/>
            </a:endParaRPr>
          </a:p>
        </p:txBody>
      </p:sp>
      <p:sp>
        <p:nvSpPr>
          <p:cNvPr id="5" name="TextBox 4">
            <a:extLst>
              <a:ext uri="{FF2B5EF4-FFF2-40B4-BE49-F238E27FC236}">
                <a16:creationId xmlns:a16="http://schemas.microsoft.com/office/drawing/2014/main" id="{05EAE3AF-A885-C9A6-CAA9-B17D28756030}"/>
              </a:ext>
            </a:extLst>
          </p:cNvPr>
          <p:cNvSpPr txBox="1">
            <a:spLocks noGrp="1" noRot="1" noMove="1" noResize="1" noEditPoints="1" noAdjustHandles="1" noChangeArrowheads="1" noChangeShapeType="1"/>
          </p:cNvSpPr>
          <p:nvPr/>
        </p:nvSpPr>
        <p:spPr>
          <a:xfrm>
            <a:off x="5695645" y="4208913"/>
            <a:ext cx="800711" cy="707886"/>
          </a:xfrm>
          <a:prstGeom prst="rect">
            <a:avLst/>
          </a:prstGeom>
          <a:noFill/>
        </p:spPr>
        <p:txBody>
          <a:bodyPr wrap="square" rtlCol="0">
            <a:spAutoFit/>
          </a:bodyPr>
          <a:lstStyle/>
          <a:p>
            <a:pPr algn="ctr"/>
            <a:r>
              <a:rPr lang="en-US" sz="4000" dirty="0">
                <a:solidFill>
                  <a:schemeClr val="tx1">
                    <a:lumMod val="65000"/>
                    <a:lumOff val="35000"/>
                  </a:schemeClr>
                </a:solidFill>
                <a:latin typeface="Arial Black" panose="020B0A04020102020204" pitchFamily="34" charset="0"/>
              </a:rPr>
              <a:t>3</a:t>
            </a:r>
            <a:endParaRPr lang="en-US" dirty="0">
              <a:solidFill>
                <a:schemeClr val="tx1">
                  <a:lumMod val="65000"/>
                  <a:lumOff val="35000"/>
                </a:schemeClr>
              </a:solidFill>
              <a:latin typeface="Arial Black" panose="020B0A04020102020204" pitchFamily="34" charset="0"/>
            </a:endParaRPr>
          </a:p>
        </p:txBody>
      </p:sp>
      <p:sp>
        <p:nvSpPr>
          <p:cNvPr id="6" name="TextBox 5">
            <a:extLst>
              <a:ext uri="{FF2B5EF4-FFF2-40B4-BE49-F238E27FC236}">
                <a16:creationId xmlns:a16="http://schemas.microsoft.com/office/drawing/2014/main" id="{5B00911F-192E-C6C8-CA4B-9485151489D0}"/>
              </a:ext>
            </a:extLst>
          </p:cNvPr>
          <p:cNvSpPr txBox="1">
            <a:spLocks noGrp="1" noRot="1" noMove="1" noResize="1" noEditPoints="1" noAdjustHandles="1" noChangeArrowheads="1" noChangeShapeType="1"/>
          </p:cNvSpPr>
          <p:nvPr/>
        </p:nvSpPr>
        <p:spPr>
          <a:xfrm>
            <a:off x="3438601" y="4208913"/>
            <a:ext cx="800711" cy="707886"/>
          </a:xfrm>
          <a:prstGeom prst="rect">
            <a:avLst/>
          </a:prstGeom>
          <a:noFill/>
        </p:spPr>
        <p:txBody>
          <a:bodyPr wrap="square" rtlCol="0">
            <a:spAutoFit/>
          </a:bodyPr>
          <a:lstStyle/>
          <a:p>
            <a:pPr algn="ctr"/>
            <a:r>
              <a:rPr lang="en-US" sz="4000" dirty="0">
                <a:solidFill>
                  <a:schemeClr val="tx1">
                    <a:lumMod val="65000"/>
                    <a:lumOff val="35000"/>
                  </a:schemeClr>
                </a:solidFill>
                <a:latin typeface="Arial Black" panose="020B0A04020102020204" pitchFamily="34" charset="0"/>
              </a:rPr>
              <a:t>4</a:t>
            </a:r>
            <a:endParaRPr lang="en-US" dirty="0">
              <a:solidFill>
                <a:schemeClr val="tx1">
                  <a:lumMod val="65000"/>
                  <a:lumOff val="35000"/>
                </a:schemeClr>
              </a:solidFill>
              <a:latin typeface="Arial Black" panose="020B0A04020102020204" pitchFamily="34" charset="0"/>
            </a:endParaRPr>
          </a:p>
        </p:txBody>
      </p:sp>
    </p:spTree>
    <p:extLst>
      <p:ext uri="{BB962C8B-B14F-4D97-AF65-F5344CB8AC3E}">
        <p14:creationId xmlns:p14="http://schemas.microsoft.com/office/powerpoint/2010/main" val="85355863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1" fill="hold" grpId="0"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up)">
                                          <p:cBhvr>
                                            <p:cTn id="10" dur="500"/>
                                            <p:tgtEl>
                                              <p:spTgt spid="41"/>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2" presetClass="entr" presetSubtype="8" fill="hold" grpId="0" nodeType="withEffect" p14:presetBounceEnd="48000">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14:bounceEnd="48000">
                                          <p:cBhvr additive="base">
                                            <p:cTn id="50" dur="2500" fill="hold"/>
                                            <p:tgtEl>
                                              <p:spTgt spid="33"/>
                                            </p:tgtEl>
                                            <p:attrNameLst>
                                              <p:attrName>ppt_x</p:attrName>
                                            </p:attrNameLst>
                                          </p:cBhvr>
                                          <p:tavLst>
                                            <p:tav tm="0">
                                              <p:val>
                                                <p:strVal val="0-#ppt_w/2"/>
                                              </p:val>
                                            </p:tav>
                                            <p:tav tm="100000">
                                              <p:val>
                                                <p:strVal val="#ppt_x"/>
                                              </p:val>
                                            </p:tav>
                                          </p:tavLst>
                                        </p:anim>
                                        <p:anim calcmode="lin" valueType="num" p14:bounceEnd="48000">
                                          <p:cBhvr additive="base">
                                            <p:cTn id="51" dur="2500" fill="hold"/>
                                            <p:tgtEl>
                                              <p:spTgt spid="33"/>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14:presetBounceEnd="48000">
                                      <p:stCondLst>
                                        <p:cond delay="0"/>
                                      </p:stCondLst>
                                      <p:childTnLst>
                                        <p:set>
                                          <p:cBhvr>
                                            <p:cTn id="53" dur="1" fill="hold">
                                              <p:stCondLst>
                                                <p:cond delay="0"/>
                                              </p:stCondLst>
                                            </p:cTn>
                                            <p:tgtEl>
                                              <p:spTgt spid="2"/>
                                            </p:tgtEl>
                                            <p:attrNameLst>
                                              <p:attrName>style.visibility</p:attrName>
                                            </p:attrNameLst>
                                          </p:cBhvr>
                                          <p:to>
                                            <p:strVal val="visible"/>
                                          </p:to>
                                        </p:set>
                                        <p:anim calcmode="lin" valueType="num" p14:bounceEnd="48000">
                                          <p:cBhvr additive="base">
                                            <p:cTn id="54" dur="2500" fill="hold"/>
                                            <p:tgtEl>
                                              <p:spTgt spid="2"/>
                                            </p:tgtEl>
                                            <p:attrNameLst>
                                              <p:attrName>ppt_x</p:attrName>
                                            </p:attrNameLst>
                                          </p:cBhvr>
                                          <p:tavLst>
                                            <p:tav tm="0">
                                              <p:val>
                                                <p:strVal val="1+#ppt_w/2"/>
                                              </p:val>
                                            </p:tav>
                                            <p:tav tm="100000">
                                              <p:val>
                                                <p:strVal val="#ppt_x"/>
                                              </p:val>
                                            </p:tav>
                                          </p:tavLst>
                                        </p:anim>
                                        <p:anim calcmode="lin" valueType="num" p14:bounceEnd="48000">
                                          <p:cBhvr additive="base">
                                            <p:cTn id="55" dur="2500" fill="hold"/>
                                            <p:tgtEl>
                                              <p:spTgt spid="2"/>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14:presetBounceEnd="48000">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14:bounceEnd="48000">
                                          <p:cBhvr additive="base">
                                            <p:cTn id="58" dur="2500" fill="hold"/>
                                            <p:tgtEl>
                                              <p:spTgt spid="34"/>
                                            </p:tgtEl>
                                            <p:attrNameLst>
                                              <p:attrName>ppt_x</p:attrName>
                                            </p:attrNameLst>
                                          </p:cBhvr>
                                          <p:tavLst>
                                            <p:tav tm="0">
                                              <p:val>
                                                <p:strVal val="0-#ppt_w/2"/>
                                              </p:val>
                                            </p:tav>
                                            <p:tav tm="100000">
                                              <p:val>
                                                <p:strVal val="#ppt_x"/>
                                              </p:val>
                                            </p:tav>
                                          </p:tavLst>
                                        </p:anim>
                                        <p:anim calcmode="lin" valueType="num" p14:bounceEnd="48000">
                                          <p:cBhvr additive="base">
                                            <p:cTn id="59" dur="2500" fill="hold"/>
                                            <p:tgtEl>
                                              <p:spTgt spid="34"/>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14:presetBounceEnd="48000">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14:bounceEnd="48000">
                                          <p:cBhvr additive="base">
                                            <p:cTn id="62" dur="2500" fill="hold"/>
                                            <p:tgtEl>
                                              <p:spTgt spid="36"/>
                                            </p:tgtEl>
                                            <p:attrNameLst>
                                              <p:attrName>ppt_x</p:attrName>
                                            </p:attrNameLst>
                                          </p:cBhvr>
                                          <p:tavLst>
                                            <p:tav tm="0">
                                              <p:val>
                                                <p:strVal val="1+#ppt_w/2"/>
                                              </p:val>
                                            </p:tav>
                                            <p:tav tm="100000">
                                              <p:val>
                                                <p:strVal val="#ppt_x"/>
                                              </p:val>
                                            </p:tav>
                                          </p:tavLst>
                                        </p:anim>
                                        <p:anim calcmode="lin" valueType="num" p14:bounceEnd="48000">
                                          <p:cBhvr additive="base">
                                            <p:cTn id="63" dur="2500" fill="hold"/>
                                            <p:tgtEl>
                                              <p:spTgt spid="36"/>
                                            </p:tgtEl>
                                            <p:attrNameLst>
                                              <p:attrName>ppt_y</p:attrName>
                                            </p:attrNameLst>
                                          </p:cBhvr>
                                          <p:tavLst>
                                            <p:tav tm="0">
                                              <p:val>
                                                <p:strVal val="#ppt_y"/>
                                              </p:val>
                                            </p:tav>
                                            <p:tav tm="100000">
                                              <p:val>
                                                <p:strVal val="#ppt_y"/>
                                              </p:val>
                                            </p:tav>
                                          </p:tavLst>
                                        </p:anim>
                                      </p:childTnLst>
                                    </p:cTn>
                                  </p:par>
                                  <p:par>
                                    <p:cTn id="64" presetID="8" presetClass="emph" presetSubtype="0" accel="11111" decel="55556" fill="hold" grpId="1" nodeType="withEffect">
                                      <p:stCondLst>
                                        <p:cond delay="0"/>
                                      </p:stCondLst>
                                      <p:childTnLst>
                                        <p:animRot by="32400000">
                                          <p:cBhvr>
                                            <p:cTn id="65" dur="4500" fill="hold"/>
                                            <p:tgtEl>
                                              <p:spTgt spid="13"/>
                                            </p:tgtEl>
                                            <p:attrNameLst>
                                              <p:attrName>r</p:attrName>
                                            </p:attrNameLst>
                                          </p:cBhvr>
                                        </p:animRot>
                                      </p:childTnLst>
                                    </p:cTn>
                                  </p:par>
                                  <p:par>
                                    <p:cTn id="66" presetID="8" presetClass="emph" presetSubtype="0" accel="11111" decel="55556" fill="hold" grpId="1" nodeType="withEffect">
                                      <p:stCondLst>
                                        <p:cond delay="0"/>
                                      </p:stCondLst>
                                      <p:childTnLst>
                                        <p:animRot by="-32400000">
                                          <p:cBhvr>
                                            <p:cTn id="67" dur="4500" fill="hold"/>
                                            <p:tgtEl>
                                              <p:spTgt spid="18"/>
                                            </p:tgtEl>
                                            <p:attrNameLst>
                                              <p:attrName>r</p:attrName>
                                            </p:attrNameLst>
                                          </p:cBhvr>
                                        </p:animRot>
                                      </p:childTnLst>
                                    </p:cTn>
                                  </p:par>
                                  <p:par>
                                    <p:cTn id="68" presetID="8" presetClass="emph" presetSubtype="0" accel="11111" decel="55556" fill="hold" grpId="1" nodeType="withEffect">
                                      <p:stCondLst>
                                        <p:cond delay="0"/>
                                      </p:stCondLst>
                                      <p:childTnLst>
                                        <p:animRot by="32400000">
                                          <p:cBhvr>
                                            <p:cTn id="69" dur="4500" fill="hold"/>
                                            <p:tgtEl>
                                              <p:spTgt spid="19"/>
                                            </p:tgtEl>
                                            <p:attrNameLst>
                                              <p:attrName>r</p:attrName>
                                            </p:attrNameLst>
                                          </p:cBhvr>
                                        </p:animRot>
                                      </p:childTnLst>
                                    </p:cTn>
                                  </p:par>
                                  <p:par>
                                    <p:cTn id="70" presetID="8" presetClass="emph" presetSubtype="0" accel="11111" decel="55556" fill="hold" grpId="1" nodeType="withEffect">
                                      <p:stCondLst>
                                        <p:cond delay="0"/>
                                      </p:stCondLst>
                                      <p:childTnLst>
                                        <p:animRot by="-32400000">
                                          <p:cBhvr>
                                            <p:cTn id="71" dur="4500" fill="hold"/>
                                            <p:tgtEl>
                                              <p:spTgt spid="20"/>
                                            </p:tgtEl>
                                            <p:attrNameLst>
                                              <p:attrName>r</p:attrName>
                                            </p:attrNameLst>
                                          </p:cBhvr>
                                        </p:animRot>
                                      </p:childTnLst>
                                    </p:cTn>
                                  </p:par>
                                </p:childTnLst>
                              </p:cTn>
                            </p:par>
                            <p:par>
                              <p:cTn id="72" fill="hold">
                                <p:stCondLst>
                                  <p:cond delay="5500"/>
                                </p:stCondLst>
                                <p:childTnLst>
                                  <p:par>
                                    <p:cTn id="73" presetID="1" presetClass="emph" presetSubtype="2" decel="100000" fill="hold" nodeType="afterEffect">
                                      <p:stCondLst>
                                        <p:cond delay="0"/>
                                      </p:stCondLst>
                                      <p:childTnLst>
                                        <p:animClr clrSpc="rgb" dir="cw">
                                          <p:cBhvr>
                                            <p:cTn id="74" dur="2000" fill="hold"/>
                                            <p:tgtEl>
                                              <p:spTgt spid="13"/>
                                            </p:tgtEl>
                                            <p:attrNameLst>
                                              <p:attrName>fillcolor</p:attrName>
                                            </p:attrNameLst>
                                          </p:cBhvr>
                                          <p:to>
                                            <a:srgbClr val="45B0E1"/>
                                          </p:to>
                                        </p:animClr>
                                        <p:set>
                                          <p:cBhvr>
                                            <p:cTn id="75" dur="2000" fill="hold"/>
                                            <p:tgtEl>
                                              <p:spTgt spid="13"/>
                                            </p:tgtEl>
                                            <p:attrNameLst>
                                              <p:attrName>fill.type</p:attrName>
                                            </p:attrNameLst>
                                          </p:cBhvr>
                                          <p:to>
                                            <p:strVal val="solid"/>
                                          </p:to>
                                        </p:set>
                                        <p:set>
                                          <p:cBhvr>
                                            <p:cTn id="76" dur="2000" fill="hold"/>
                                            <p:tgtEl>
                                              <p:spTgt spid="13"/>
                                            </p:tgtEl>
                                            <p:attrNameLst>
                                              <p:attrName>fill.on</p:attrName>
                                            </p:attrNameLst>
                                          </p:cBhvr>
                                          <p:to>
                                            <p:strVal val="true"/>
                                          </p:to>
                                        </p:set>
                                      </p:childTnLst>
                                    </p:cTn>
                                  </p:par>
                                  <p:par>
                                    <p:cTn id="77" presetID="1" presetClass="emph" presetSubtype="2" decel="100000" fill="hold" nodeType="withEffect">
                                      <p:stCondLst>
                                        <p:cond delay="0"/>
                                      </p:stCondLst>
                                      <p:childTnLst>
                                        <p:animClr clrSpc="rgb" dir="cw">
                                          <p:cBhvr>
                                            <p:cTn id="78" dur="2000" fill="hold"/>
                                            <p:tgtEl>
                                              <p:spTgt spid="18"/>
                                            </p:tgtEl>
                                            <p:attrNameLst>
                                              <p:attrName>fillcolor</p:attrName>
                                            </p:attrNameLst>
                                          </p:cBhvr>
                                          <p:to>
                                            <a:srgbClr val="45B0E1"/>
                                          </p:to>
                                        </p:animClr>
                                        <p:set>
                                          <p:cBhvr>
                                            <p:cTn id="79" dur="2000" fill="hold"/>
                                            <p:tgtEl>
                                              <p:spTgt spid="18"/>
                                            </p:tgtEl>
                                            <p:attrNameLst>
                                              <p:attrName>fill.type</p:attrName>
                                            </p:attrNameLst>
                                          </p:cBhvr>
                                          <p:to>
                                            <p:strVal val="solid"/>
                                          </p:to>
                                        </p:set>
                                        <p:set>
                                          <p:cBhvr>
                                            <p:cTn id="80" dur="2000" fill="hold"/>
                                            <p:tgtEl>
                                              <p:spTgt spid="18"/>
                                            </p:tgtEl>
                                            <p:attrNameLst>
                                              <p:attrName>fill.on</p:attrName>
                                            </p:attrNameLst>
                                          </p:cBhvr>
                                          <p:to>
                                            <p:strVal val="true"/>
                                          </p:to>
                                        </p:set>
                                      </p:childTnLst>
                                    </p:cTn>
                                  </p:par>
                                  <p:par>
                                    <p:cTn id="81" presetID="1" presetClass="emph" presetSubtype="2" decel="100000" fill="hold" nodeType="withEffect">
                                      <p:stCondLst>
                                        <p:cond delay="0"/>
                                      </p:stCondLst>
                                      <p:childTnLst>
                                        <p:animClr clrSpc="rgb" dir="cw">
                                          <p:cBhvr>
                                            <p:cTn id="82" dur="2000" fill="hold"/>
                                            <p:tgtEl>
                                              <p:spTgt spid="19"/>
                                            </p:tgtEl>
                                            <p:attrNameLst>
                                              <p:attrName>fillcolor</p:attrName>
                                            </p:attrNameLst>
                                          </p:cBhvr>
                                          <p:to>
                                            <a:srgbClr val="45B0E1"/>
                                          </p:to>
                                        </p:animClr>
                                        <p:set>
                                          <p:cBhvr>
                                            <p:cTn id="83" dur="2000" fill="hold"/>
                                            <p:tgtEl>
                                              <p:spTgt spid="19"/>
                                            </p:tgtEl>
                                            <p:attrNameLst>
                                              <p:attrName>fill.type</p:attrName>
                                            </p:attrNameLst>
                                          </p:cBhvr>
                                          <p:to>
                                            <p:strVal val="solid"/>
                                          </p:to>
                                        </p:set>
                                        <p:set>
                                          <p:cBhvr>
                                            <p:cTn id="84" dur="2000" fill="hold"/>
                                            <p:tgtEl>
                                              <p:spTgt spid="19"/>
                                            </p:tgtEl>
                                            <p:attrNameLst>
                                              <p:attrName>fill.on</p:attrName>
                                            </p:attrNameLst>
                                          </p:cBhvr>
                                          <p:to>
                                            <p:strVal val="true"/>
                                          </p:to>
                                        </p:set>
                                      </p:childTnLst>
                                    </p:cTn>
                                  </p:par>
                                  <p:par>
                                    <p:cTn id="85" presetID="1" presetClass="emph" presetSubtype="2" decel="100000" fill="hold" nodeType="withEffect">
                                      <p:stCondLst>
                                        <p:cond delay="0"/>
                                      </p:stCondLst>
                                      <p:childTnLst>
                                        <p:animClr clrSpc="rgb" dir="cw">
                                          <p:cBhvr>
                                            <p:cTn id="86" dur="2000" fill="hold"/>
                                            <p:tgtEl>
                                              <p:spTgt spid="20"/>
                                            </p:tgtEl>
                                            <p:attrNameLst>
                                              <p:attrName>fillcolor</p:attrName>
                                            </p:attrNameLst>
                                          </p:cBhvr>
                                          <p:to>
                                            <a:srgbClr val="45B0E1"/>
                                          </p:to>
                                        </p:animClr>
                                        <p:set>
                                          <p:cBhvr>
                                            <p:cTn id="87" dur="2000" fill="hold"/>
                                            <p:tgtEl>
                                              <p:spTgt spid="20"/>
                                            </p:tgtEl>
                                            <p:attrNameLst>
                                              <p:attrName>fill.type</p:attrName>
                                            </p:attrNameLst>
                                          </p:cBhvr>
                                          <p:to>
                                            <p:strVal val="solid"/>
                                          </p:to>
                                        </p:set>
                                        <p:set>
                                          <p:cBhvr>
                                            <p:cTn id="88" dur="2000" fill="hold"/>
                                            <p:tgtEl>
                                              <p:spTgt spid="20"/>
                                            </p:tgtEl>
                                            <p:attrNameLst>
                                              <p:attrName>fill.on</p:attrName>
                                            </p:attrNameLst>
                                          </p:cBhvr>
                                          <p:to>
                                            <p:strVal val="true"/>
                                          </p:to>
                                        </p:set>
                                      </p:childTnLst>
                                    </p:cTn>
                                  </p:par>
                                  <p:par>
                                    <p:cTn id="89" presetID="3" presetClass="emph" presetSubtype="2" decel="100000" fill="hold" grpId="1" nodeType="withEffect">
                                      <p:stCondLst>
                                        <p:cond delay="0"/>
                                      </p:stCondLst>
                                      <p:childTnLst>
                                        <p:animClr clrSpc="rgb" dir="cw">
                                          <p:cBhvr override="childStyle">
                                            <p:cTn id="90" dur="2000" fill="hold"/>
                                            <p:tgtEl>
                                              <p:spTgt spid="33"/>
                                            </p:tgtEl>
                                            <p:attrNameLst>
                                              <p:attrName>style.color</p:attrName>
                                            </p:attrNameLst>
                                          </p:cBhvr>
                                          <p:to>
                                            <a:srgbClr val="3F3F3F"/>
                                          </p:to>
                                        </p:animClr>
                                      </p:childTnLst>
                                    </p:cTn>
                                  </p:par>
                                  <p:par>
                                    <p:cTn id="91" presetID="3" presetClass="emph" presetSubtype="2" decel="100000" fill="hold" grpId="1" nodeType="withEffect">
                                      <p:stCondLst>
                                        <p:cond delay="0"/>
                                      </p:stCondLst>
                                      <p:childTnLst>
                                        <p:animClr clrSpc="rgb" dir="cw">
                                          <p:cBhvr override="childStyle">
                                            <p:cTn id="92" dur="2000" fill="hold"/>
                                            <p:tgtEl>
                                              <p:spTgt spid="34"/>
                                            </p:tgtEl>
                                            <p:attrNameLst>
                                              <p:attrName>style.color</p:attrName>
                                            </p:attrNameLst>
                                          </p:cBhvr>
                                          <p:to>
                                            <a:srgbClr val="3F3F3F"/>
                                          </p:to>
                                        </p:animClr>
                                      </p:childTnLst>
                                    </p:cTn>
                                  </p:par>
                                  <p:par>
                                    <p:cTn id="93" presetID="3" presetClass="emph" presetSubtype="2" decel="100000" fill="hold" grpId="1" nodeType="withEffect">
                                      <p:stCondLst>
                                        <p:cond delay="0"/>
                                      </p:stCondLst>
                                      <p:childTnLst>
                                        <p:animClr clrSpc="rgb" dir="cw">
                                          <p:cBhvr override="childStyle">
                                            <p:cTn id="94" dur="2000" fill="hold"/>
                                            <p:tgtEl>
                                              <p:spTgt spid="36"/>
                                            </p:tgtEl>
                                            <p:attrNameLst>
                                              <p:attrName>style.color</p:attrName>
                                            </p:attrNameLst>
                                          </p:cBhvr>
                                          <p:to>
                                            <a:srgbClr val="3F3F3F"/>
                                          </p:to>
                                        </p:animClr>
                                      </p:childTnLst>
                                    </p:cTn>
                                  </p:par>
                                  <p:par>
                                    <p:cTn id="95" presetID="1" presetClass="emph" presetSubtype="2" decel="100000" fill="hold" nodeType="withEffect">
                                      <p:stCondLst>
                                        <p:cond delay="0"/>
                                      </p:stCondLst>
                                      <p:childTnLst>
                                        <p:animClr clrSpc="rgb" dir="cw">
                                          <p:cBhvr>
                                            <p:cTn id="96" dur="2000" fill="hold"/>
                                            <p:tgtEl>
                                              <p:spTgt spid="12"/>
                                            </p:tgtEl>
                                            <p:attrNameLst>
                                              <p:attrName>fillcolor</p:attrName>
                                            </p:attrNameLst>
                                          </p:cBhvr>
                                          <p:to>
                                            <a:srgbClr val="FFFFFF"/>
                                          </p:to>
                                        </p:animClr>
                                        <p:set>
                                          <p:cBhvr>
                                            <p:cTn id="97" dur="2000" fill="hold"/>
                                            <p:tgtEl>
                                              <p:spTgt spid="12"/>
                                            </p:tgtEl>
                                            <p:attrNameLst>
                                              <p:attrName>fill.type</p:attrName>
                                            </p:attrNameLst>
                                          </p:cBhvr>
                                          <p:to>
                                            <p:strVal val="solid"/>
                                          </p:to>
                                        </p:set>
                                        <p:set>
                                          <p:cBhvr>
                                            <p:cTn id="98" dur="2000" fill="hold"/>
                                            <p:tgtEl>
                                              <p:spTgt spid="12"/>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2000" fill="hold"/>
                                            <p:tgtEl>
                                              <p:spTgt spid="41"/>
                                            </p:tgtEl>
                                            <p:attrNameLst>
                                              <p:attrName>fillcolor</p:attrName>
                                            </p:attrNameLst>
                                          </p:cBhvr>
                                          <p:to>
                                            <a:srgbClr val="45B0E1"/>
                                          </p:to>
                                        </p:animClr>
                                        <p:set>
                                          <p:cBhvr>
                                            <p:cTn id="101" dur="2000" fill="hold"/>
                                            <p:tgtEl>
                                              <p:spTgt spid="41"/>
                                            </p:tgtEl>
                                            <p:attrNameLst>
                                              <p:attrName>fill.type</p:attrName>
                                            </p:attrNameLst>
                                          </p:cBhvr>
                                          <p:to>
                                            <p:strVal val="solid"/>
                                          </p:to>
                                        </p:set>
                                        <p:set>
                                          <p:cBhvr>
                                            <p:cTn id="102" dur="2000" fill="hold"/>
                                            <p:tgtEl>
                                              <p:spTgt spid="41"/>
                                            </p:tgtEl>
                                            <p:attrNameLst>
                                              <p:attrName>fill.on</p:attrName>
                                            </p:attrNameLst>
                                          </p:cBhvr>
                                          <p:to>
                                            <p:strVal val="true"/>
                                          </p:to>
                                        </p:set>
                                      </p:childTnLst>
                                    </p:cTn>
                                  </p:par>
                                  <p:par>
                                    <p:cTn id="103" presetID="3" presetClass="emph" presetSubtype="2" decel="100000" fill="hold" grpId="1" nodeType="withEffect">
                                      <p:stCondLst>
                                        <p:cond delay="0"/>
                                      </p:stCondLst>
                                      <p:childTnLst>
                                        <p:animClr clrSpc="rgb" dir="cw">
                                          <p:cBhvr override="childStyle">
                                            <p:cTn id="104" dur="2000" fill="hold"/>
                                            <p:tgtEl>
                                              <p:spTgt spid="2"/>
                                            </p:tgtEl>
                                            <p:attrNameLst>
                                              <p:attrName>style.color</p:attrName>
                                            </p:attrNameLst>
                                          </p:cBhvr>
                                          <p:to>
                                            <a:srgbClr val="3F3F3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2" grpId="0" animBg="1"/>
          <p:bldP spid="13" grpId="0" animBg="1"/>
          <p:bldP spid="13" grpId="1" animBg="1"/>
          <p:bldP spid="18" grpId="0" animBg="1"/>
          <p:bldP spid="18" grpId="1" animBg="1"/>
          <p:bldP spid="19" grpId="0" animBg="1"/>
          <p:bldP spid="19" grpId="1" animBg="1"/>
          <p:bldP spid="20" grpId="0" animBg="1"/>
          <p:bldP spid="20" grpId="1" animBg="1"/>
          <p:bldP spid="21" grpId="0" animBg="1"/>
          <p:bldP spid="23" grpId="0" animBg="1"/>
          <p:bldP spid="24" grpId="0" animBg="1"/>
          <p:bldP spid="25" grpId="0" animBg="1"/>
          <p:bldP spid="33" grpId="0"/>
          <p:bldP spid="33" grpId="1"/>
          <p:bldP spid="34" grpId="0"/>
          <p:bldP spid="34" grpId="1"/>
          <p:bldP spid="36" grpId="0"/>
          <p:bldP spid="36" grpId="1"/>
          <p:bldP spid="2" grpId="0"/>
          <p:bldP spid="2" grpId="1"/>
          <p:bldP spid="3" grpId="0"/>
          <p:bldP spid="4" grpId="0"/>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1" fill="hold" grpId="0"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up)">
                                          <p:cBhvr>
                                            <p:cTn id="10" dur="500"/>
                                            <p:tgtEl>
                                              <p:spTgt spid="41"/>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2" presetClass="entr" presetSubtype="8"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additive="base">
                                            <p:cTn id="50" dur="2500" fill="hold"/>
                                            <p:tgtEl>
                                              <p:spTgt spid="33"/>
                                            </p:tgtEl>
                                            <p:attrNameLst>
                                              <p:attrName>ppt_x</p:attrName>
                                            </p:attrNameLst>
                                          </p:cBhvr>
                                          <p:tavLst>
                                            <p:tav tm="0">
                                              <p:val>
                                                <p:strVal val="0-#ppt_w/2"/>
                                              </p:val>
                                            </p:tav>
                                            <p:tav tm="100000">
                                              <p:val>
                                                <p:strVal val="#ppt_x"/>
                                              </p:val>
                                            </p:tav>
                                          </p:tavLst>
                                        </p:anim>
                                        <p:anim calcmode="lin" valueType="num">
                                          <p:cBhvr additive="base">
                                            <p:cTn id="51" dur="2500" fill="hold"/>
                                            <p:tgtEl>
                                              <p:spTgt spid="33"/>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anim calcmode="lin" valueType="num">
                                          <p:cBhvr additive="base">
                                            <p:cTn id="54" dur="2500" fill="hold"/>
                                            <p:tgtEl>
                                              <p:spTgt spid="2"/>
                                            </p:tgtEl>
                                            <p:attrNameLst>
                                              <p:attrName>ppt_x</p:attrName>
                                            </p:attrNameLst>
                                          </p:cBhvr>
                                          <p:tavLst>
                                            <p:tav tm="0">
                                              <p:val>
                                                <p:strVal val="1+#ppt_w/2"/>
                                              </p:val>
                                            </p:tav>
                                            <p:tav tm="100000">
                                              <p:val>
                                                <p:strVal val="#ppt_x"/>
                                              </p:val>
                                            </p:tav>
                                          </p:tavLst>
                                        </p:anim>
                                        <p:anim calcmode="lin" valueType="num">
                                          <p:cBhvr additive="base">
                                            <p:cTn id="55" dur="2500" fill="hold"/>
                                            <p:tgtEl>
                                              <p:spTgt spid="2"/>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cBhvr additive="base">
                                            <p:cTn id="58" dur="2500" fill="hold"/>
                                            <p:tgtEl>
                                              <p:spTgt spid="34"/>
                                            </p:tgtEl>
                                            <p:attrNameLst>
                                              <p:attrName>ppt_x</p:attrName>
                                            </p:attrNameLst>
                                          </p:cBhvr>
                                          <p:tavLst>
                                            <p:tav tm="0">
                                              <p:val>
                                                <p:strVal val="0-#ppt_w/2"/>
                                              </p:val>
                                            </p:tav>
                                            <p:tav tm="100000">
                                              <p:val>
                                                <p:strVal val="#ppt_x"/>
                                              </p:val>
                                            </p:tav>
                                          </p:tavLst>
                                        </p:anim>
                                        <p:anim calcmode="lin" valueType="num">
                                          <p:cBhvr additive="base">
                                            <p:cTn id="59" dur="2500" fill="hold"/>
                                            <p:tgtEl>
                                              <p:spTgt spid="34"/>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cBhvr additive="base">
                                            <p:cTn id="62" dur="2500" fill="hold"/>
                                            <p:tgtEl>
                                              <p:spTgt spid="36"/>
                                            </p:tgtEl>
                                            <p:attrNameLst>
                                              <p:attrName>ppt_x</p:attrName>
                                            </p:attrNameLst>
                                          </p:cBhvr>
                                          <p:tavLst>
                                            <p:tav tm="0">
                                              <p:val>
                                                <p:strVal val="1+#ppt_w/2"/>
                                              </p:val>
                                            </p:tav>
                                            <p:tav tm="100000">
                                              <p:val>
                                                <p:strVal val="#ppt_x"/>
                                              </p:val>
                                            </p:tav>
                                          </p:tavLst>
                                        </p:anim>
                                        <p:anim calcmode="lin" valueType="num">
                                          <p:cBhvr additive="base">
                                            <p:cTn id="63" dur="2500" fill="hold"/>
                                            <p:tgtEl>
                                              <p:spTgt spid="36"/>
                                            </p:tgtEl>
                                            <p:attrNameLst>
                                              <p:attrName>ppt_y</p:attrName>
                                            </p:attrNameLst>
                                          </p:cBhvr>
                                          <p:tavLst>
                                            <p:tav tm="0">
                                              <p:val>
                                                <p:strVal val="#ppt_y"/>
                                              </p:val>
                                            </p:tav>
                                            <p:tav tm="100000">
                                              <p:val>
                                                <p:strVal val="#ppt_y"/>
                                              </p:val>
                                            </p:tav>
                                          </p:tavLst>
                                        </p:anim>
                                      </p:childTnLst>
                                    </p:cTn>
                                  </p:par>
                                  <p:par>
                                    <p:cTn id="64" presetID="8" presetClass="emph" presetSubtype="0" accel="11111" decel="55556" fill="hold" grpId="1" nodeType="withEffect">
                                      <p:stCondLst>
                                        <p:cond delay="0"/>
                                      </p:stCondLst>
                                      <p:childTnLst>
                                        <p:animRot by="32400000">
                                          <p:cBhvr>
                                            <p:cTn id="65" dur="4500" fill="hold"/>
                                            <p:tgtEl>
                                              <p:spTgt spid="13"/>
                                            </p:tgtEl>
                                            <p:attrNameLst>
                                              <p:attrName>r</p:attrName>
                                            </p:attrNameLst>
                                          </p:cBhvr>
                                        </p:animRot>
                                      </p:childTnLst>
                                    </p:cTn>
                                  </p:par>
                                  <p:par>
                                    <p:cTn id="66" presetID="8" presetClass="emph" presetSubtype="0" accel="11111" decel="55556" fill="hold" grpId="1" nodeType="withEffect">
                                      <p:stCondLst>
                                        <p:cond delay="0"/>
                                      </p:stCondLst>
                                      <p:childTnLst>
                                        <p:animRot by="-32400000">
                                          <p:cBhvr>
                                            <p:cTn id="67" dur="4500" fill="hold"/>
                                            <p:tgtEl>
                                              <p:spTgt spid="18"/>
                                            </p:tgtEl>
                                            <p:attrNameLst>
                                              <p:attrName>r</p:attrName>
                                            </p:attrNameLst>
                                          </p:cBhvr>
                                        </p:animRot>
                                      </p:childTnLst>
                                    </p:cTn>
                                  </p:par>
                                  <p:par>
                                    <p:cTn id="68" presetID="8" presetClass="emph" presetSubtype="0" accel="11111" decel="55556" fill="hold" grpId="1" nodeType="withEffect">
                                      <p:stCondLst>
                                        <p:cond delay="0"/>
                                      </p:stCondLst>
                                      <p:childTnLst>
                                        <p:animRot by="32400000">
                                          <p:cBhvr>
                                            <p:cTn id="69" dur="4500" fill="hold"/>
                                            <p:tgtEl>
                                              <p:spTgt spid="19"/>
                                            </p:tgtEl>
                                            <p:attrNameLst>
                                              <p:attrName>r</p:attrName>
                                            </p:attrNameLst>
                                          </p:cBhvr>
                                        </p:animRot>
                                      </p:childTnLst>
                                    </p:cTn>
                                  </p:par>
                                  <p:par>
                                    <p:cTn id="70" presetID="8" presetClass="emph" presetSubtype="0" accel="11111" decel="55556" fill="hold" grpId="1" nodeType="withEffect">
                                      <p:stCondLst>
                                        <p:cond delay="0"/>
                                      </p:stCondLst>
                                      <p:childTnLst>
                                        <p:animRot by="-32400000">
                                          <p:cBhvr>
                                            <p:cTn id="71" dur="4500" fill="hold"/>
                                            <p:tgtEl>
                                              <p:spTgt spid="20"/>
                                            </p:tgtEl>
                                            <p:attrNameLst>
                                              <p:attrName>r</p:attrName>
                                            </p:attrNameLst>
                                          </p:cBhvr>
                                        </p:animRot>
                                      </p:childTnLst>
                                    </p:cTn>
                                  </p:par>
                                </p:childTnLst>
                              </p:cTn>
                            </p:par>
                            <p:par>
                              <p:cTn id="72" fill="hold">
                                <p:stCondLst>
                                  <p:cond delay="5500"/>
                                </p:stCondLst>
                                <p:childTnLst>
                                  <p:par>
                                    <p:cTn id="73" presetID="1" presetClass="emph" presetSubtype="2" decel="100000" fill="hold" nodeType="afterEffect">
                                      <p:stCondLst>
                                        <p:cond delay="0"/>
                                      </p:stCondLst>
                                      <p:childTnLst>
                                        <p:animClr clrSpc="rgb" dir="cw">
                                          <p:cBhvr>
                                            <p:cTn id="74" dur="2000" fill="hold"/>
                                            <p:tgtEl>
                                              <p:spTgt spid="13"/>
                                            </p:tgtEl>
                                            <p:attrNameLst>
                                              <p:attrName>fillcolor</p:attrName>
                                            </p:attrNameLst>
                                          </p:cBhvr>
                                          <p:to>
                                            <a:srgbClr val="45B0E1"/>
                                          </p:to>
                                        </p:animClr>
                                        <p:set>
                                          <p:cBhvr>
                                            <p:cTn id="75" dur="2000" fill="hold"/>
                                            <p:tgtEl>
                                              <p:spTgt spid="13"/>
                                            </p:tgtEl>
                                            <p:attrNameLst>
                                              <p:attrName>fill.type</p:attrName>
                                            </p:attrNameLst>
                                          </p:cBhvr>
                                          <p:to>
                                            <p:strVal val="solid"/>
                                          </p:to>
                                        </p:set>
                                        <p:set>
                                          <p:cBhvr>
                                            <p:cTn id="76" dur="2000" fill="hold"/>
                                            <p:tgtEl>
                                              <p:spTgt spid="13"/>
                                            </p:tgtEl>
                                            <p:attrNameLst>
                                              <p:attrName>fill.on</p:attrName>
                                            </p:attrNameLst>
                                          </p:cBhvr>
                                          <p:to>
                                            <p:strVal val="true"/>
                                          </p:to>
                                        </p:set>
                                      </p:childTnLst>
                                    </p:cTn>
                                  </p:par>
                                  <p:par>
                                    <p:cTn id="77" presetID="1" presetClass="emph" presetSubtype="2" decel="100000" fill="hold" nodeType="withEffect">
                                      <p:stCondLst>
                                        <p:cond delay="0"/>
                                      </p:stCondLst>
                                      <p:childTnLst>
                                        <p:animClr clrSpc="rgb" dir="cw">
                                          <p:cBhvr>
                                            <p:cTn id="78" dur="2000" fill="hold"/>
                                            <p:tgtEl>
                                              <p:spTgt spid="18"/>
                                            </p:tgtEl>
                                            <p:attrNameLst>
                                              <p:attrName>fillcolor</p:attrName>
                                            </p:attrNameLst>
                                          </p:cBhvr>
                                          <p:to>
                                            <a:srgbClr val="45B0E1"/>
                                          </p:to>
                                        </p:animClr>
                                        <p:set>
                                          <p:cBhvr>
                                            <p:cTn id="79" dur="2000" fill="hold"/>
                                            <p:tgtEl>
                                              <p:spTgt spid="18"/>
                                            </p:tgtEl>
                                            <p:attrNameLst>
                                              <p:attrName>fill.type</p:attrName>
                                            </p:attrNameLst>
                                          </p:cBhvr>
                                          <p:to>
                                            <p:strVal val="solid"/>
                                          </p:to>
                                        </p:set>
                                        <p:set>
                                          <p:cBhvr>
                                            <p:cTn id="80" dur="2000" fill="hold"/>
                                            <p:tgtEl>
                                              <p:spTgt spid="18"/>
                                            </p:tgtEl>
                                            <p:attrNameLst>
                                              <p:attrName>fill.on</p:attrName>
                                            </p:attrNameLst>
                                          </p:cBhvr>
                                          <p:to>
                                            <p:strVal val="true"/>
                                          </p:to>
                                        </p:set>
                                      </p:childTnLst>
                                    </p:cTn>
                                  </p:par>
                                  <p:par>
                                    <p:cTn id="81" presetID="1" presetClass="emph" presetSubtype="2" decel="100000" fill="hold" nodeType="withEffect">
                                      <p:stCondLst>
                                        <p:cond delay="0"/>
                                      </p:stCondLst>
                                      <p:childTnLst>
                                        <p:animClr clrSpc="rgb" dir="cw">
                                          <p:cBhvr>
                                            <p:cTn id="82" dur="2000" fill="hold"/>
                                            <p:tgtEl>
                                              <p:spTgt spid="19"/>
                                            </p:tgtEl>
                                            <p:attrNameLst>
                                              <p:attrName>fillcolor</p:attrName>
                                            </p:attrNameLst>
                                          </p:cBhvr>
                                          <p:to>
                                            <a:srgbClr val="45B0E1"/>
                                          </p:to>
                                        </p:animClr>
                                        <p:set>
                                          <p:cBhvr>
                                            <p:cTn id="83" dur="2000" fill="hold"/>
                                            <p:tgtEl>
                                              <p:spTgt spid="19"/>
                                            </p:tgtEl>
                                            <p:attrNameLst>
                                              <p:attrName>fill.type</p:attrName>
                                            </p:attrNameLst>
                                          </p:cBhvr>
                                          <p:to>
                                            <p:strVal val="solid"/>
                                          </p:to>
                                        </p:set>
                                        <p:set>
                                          <p:cBhvr>
                                            <p:cTn id="84" dur="2000" fill="hold"/>
                                            <p:tgtEl>
                                              <p:spTgt spid="19"/>
                                            </p:tgtEl>
                                            <p:attrNameLst>
                                              <p:attrName>fill.on</p:attrName>
                                            </p:attrNameLst>
                                          </p:cBhvr>
                                          <p:to>
                                            <p:strVal val="true"/>
                                          </p:to>
                                        </p:set>
                                      </p:childTnLst>
                                    </p:cTn>
                                  </p:par>
                                  <p:par>
                                    <p:cTn id="85" presetID="1" presetClass="emph" presetSubtype="2" decel="100000" fill="hold" nodeType="withEffect">
                                      <p:stCondLst>
                                        <p:cond delay="0"/>
                                      </p:stCondLst>
                                      <p:childTnLst>
                                        <p:animClr clrSpc="rgb" dir="cw">
                                          <p:cBhvr>
                                            <p:cTn id="86" dur="2000" fill="hold"/>
                                            <p:tgtEl>
                                              <p:spTgt spid="20"/>
                                            </p:tgtEl>
                                            <p:attrNameLst>
                                              <p:attrName>fillcolor</p:attrName>
                                            </p:attrNameLst>
                                          </p:cBhvr>
                                          <p:to>
                                            <a:srgbClr val="45B0E1"/>
                                          </p:to>
                                        </p:animClr>
                                        <p:set>
                                          <p:cBhvr>
                                            <p:cTn id="87" dur="2000" fill="hold"/>
                                            <p:tgtEl>
                                              <p:spTgt spid="20"/>
                                            </p:tgtEl>
                                            <p:attrNameLst>
                                              <p:attrName>fill.type</p:attrName>
                                            </p:attrNameLst>
                                          </p:cBhvr>
                                          <p:to>
                                            <p:strVal val="solid"/>
                                          </p:to>
                                        </p:set>
                                        <p:set>
                                          <p:cBhvr>
                                            <p:cTn id="88" dur="2000" fill="hold"/>
                                            <p:tgtEl>
                                              <p:spTgt spid="20"/>
                                            </p:tgtEl>
                                            <p:attrNameLst>
                                              <p:attrName>fill.on</p:attrName>
                                            </p:attrNameLst>
                                          </p:cBhvr>
                                          <p:to>
                                            <p:strVal val="true"/>
                                          </p:to>
                                        </p:set>
                                      </p:childTnLst>
                                    </p:cTn>
                                  </p:par>
                                  <p:par>
                                    <p:cTn id="89" presetID="3" presetClass="emph" presetSubtype="2" decel="100000" fill="hold" grpId="1" nodeType="withEffect">
                                      <p:stCondLst>
                                        <p:cond delay="0"/>
                                      </p:stCondLst>
                                      <p:childTnLst>
                                        <p:animClr clrSpc="rgb" dir="cw">
                                          <p:cBhvr override="childStyle">
                                            <p:cTn id="90" dur="2000" fill="hold"/>
                                            <p:tgtEl>
                                              <p:spTgt spid="33"/>
                                            </p:tgtEl>
                                            <p:attrNameLst>
                                              <p:attrName>style.color</p:attrName>
                                            </p:attrNameLst>
                                          </p:cBhvr>
                                          <p:to>
                                            <a:srgbClr val="3F3F3F"/>
                                          </p:to>
                                        </p:animClr>
                                      </p:childTnLst>
                                    </p:cTn>
                                  </p:par>
                                  <p:par>
                                    <p:cTn id="91" presetID="3" presetClass="emph" presetSubtype="2" decel="100000" fill="hold" grpId="1" nodeType="withEffect">
                                      <p:stCondLst>
                                        <p:cond delay="0"/>
                                      </p:stCondLst>
                                      <p:childTnLst>
                                        <p:animClr clrSpc="rgb" dir="cw">
                                          <p:cBhvr override="childStyle">
                                            <p:cTn id="92" dur="2000" fill="hold"/>
                                            <p:tgtEl>
                                              <p:spTgt spid="34"/>
                                            </p:tgtEl>
                                            <p:attrNameLst>
                                              <p:attrName>style.color</p:attrName>
                                            </p:attrNameLst>
                                          </p:cBhvr>
                                          <p:to>
                                            <a:srgbClr val="3F3F3F"/>
                                          </p:to>
                                        </p:animClr>
                                      </p:childTnLst>
                                    </p:cTn>
                                  </p:par>
                                  <p:par>
                                    <p:cTn id="93" presetID="3" presetClass="emph" presetSubtype="2" decel="100000" fill="hold" grpId="1" nodeType="withEffect">
                                      <p:stCondLst>
                                        <p:cond delay="0"/>
                                      </p:stCondLst>
                                      <p:childTnLst>
                                        <p:animClr clrSpc="rgb" dir="cw">
                                          <p:cBhvr override="childStyle">
                                            <p:cTn id="94" dur="2000" fill="hold"/>
                                            <p:tgtEl>
                                              <p:spTgt spid="36"/>
                                            </p:tgtEl>
                                            <p:attrNameLst>
                                              <p:attrName>style.color</p:attrName>
                                            </p:attrNameLst>
                                          </p:cBhvr>
                                          <p:to>
                                            <a:srgbClr val="3F3F3F"/>
                                          </p:to>
                                        </p:animClr>
                                      </p:childTnLst>
                                    </p:cTn>
                                  </p:par>
                                  <p:par>
                                    <p:cTn id="95" presetID="1" presetClass="emph" presetSubtype="2" decel="100000" fill="hold" nodeType="withEffect">
                                      <p:stCondLst>
                                        <p:cond delay="0"/>
                                      </p:stCondLst>
                                      <p:childTnLst>
                                        <p:animClr clrSpc="rgb" dir="cw">
                                          <p:cBhvr>
                                            <p:cTn id="96" dur="2000" fill="hold"/>
                                            <p:tgtEl>
                                              <p:spTgt spid="12"/>
                                            </p:tgtEl>
                                            <p:attrNameLst>
                                              <p:attrName>fillcolor</p:attrName>
                                            </p:attrNameLst>
                                          </p:cBhvr>
                                          <p:to>
                                            <a:srgbClr val="FFFFFF"/>
                                          </p:to>
                                        </p:animClr>
                                        <p:set>
                                          <p:cBhvr>
                                            <p:cTn id="97" dur="2000" fill="hold"/>
                                            <p:tgtEl>
                                              <p:spTgt spid="12"/>
                                            </p:tgtEl>
                                            <p:attrNameLst>
                                              <p:attrName>fill.type</p:attrName>
                                            </p:attrNameLst>
                                          </p:cBhvr>
                                          <p:to>
                                            <p:strVal val="solid"/>
                                          </p:to>
                                        </p:set>
                                        <p:set>
                                          <p:cBhvr>
                                            <p:cTn id="98" dur="2000" fill="hold"/>
                                            <p:tgtEl>
                                              <p:spTgt spid="12"/>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2000" fill="hold"/>
                                            <p:tgtEl>
                                              <p:spTgt spid="41"/>
                                            </p:tgtEl>
                                            <p:attrNameLst>
                                              <p:attrName>fillcolor</p:attrName>
                                            </p:attrNameLst>
                                          </p:cBhvr>
                                          <p:to>
                                            <a:srgbClr val="45B0E1"/>
                                          </p:to>
                                        </p:animClr>
                                        <p:set>
                                          <p:cBhvr>
                                            <p:cTn id="101" dur="2000" fill="hold"/>
                                            <p:tgtEl>
                                              <p:spTgt spid="41"/>
                                            </p:tgtEl>
                                            <p:attrNameLst>
                                              <p:attrName>fill.type</p:attrName>
                                            </p:attrNameLst>
                                          </p:cBhvr>
                                          <p:to>
                                            <p:strVal val="solid"/>
                                          </p:to>
                                        </p:set>
                                        <p:set>
                                          <p:cBhvr>
                                            <p:cTn id="102" dur="2000" fill="hold"/>
                                            <p:tgtEl>
                                              <p:spTgt spid="41"/>
                                            </p:tgtEl>
                                            <p:attrNameLst>
                                              <p:attrName>fill.on</p:attrName>
                                            </p:attrNameLst>
                                          </p:cBhvr>
                                          <p:to>
                                            <p:strVal val="true"/>
                                          </p:to>
                                        </p:set>
                                      </p:childTnLst>
                                    </p:cTn>
                                  </p:par>
                                  <p:par>
                                    <p:cTn id="103" presetID="3" presetClass="emph" presetSubtype="2" decel="100000" fill="hold" grpId="1" nodeType="withEffect">
                                      <p:stCondLst>
                                        <p:cond delay="0"/>
                                      </p:stCondLst>
                                      <p:childTnLst>
                                        <p:animClr clrSpc="rgb" dir="cw">
                                          <p:cBhvr override="childStyle">
                                            <p:cTn id="104" dur="2000" fill="hold"/>
                                            <p:tgtEl>
                                              <p:spTgt spid="2"/>
                                            </p:tgtEl>
                                            <p:attrNameLst>
                                              <p:attrName>style.color</p:attrName>
                                            </p:attrNameLst>
                                          </p:cBhvr>
                                          <p:to>
                                            <a:srgbClr val="3F3F3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2" grpId="0" animBg="1"/>
          <p:bldP spid="13" grpId="0" animBg="1"/>
          <p:bldP spid="13" grpId="1" animBg="1"/>
          <p:bldP spid="18" grpId="0" animBg="1"/>
          <p:bldP spid="18" grpId="1" animBg="1"/>
          <p:bldP spid="19" grpId="0" animBg="1"/>
          <p:bldP spid="19" grpId="1" animBg="1"/>
          <p:bldP spid="20" grpId="0" animBg="1"/>
          <p:bldP spid="20" grpId="1" animBg="1"/>
          <p:bldP spid="21" grpId="0" animBg="1"/>
          <p:bldP spid="23" grpId="0" animBg="1"/>
          <p:bldP spid="24" grpId="0" animBg="1"/>
          <p:bldP spid="25" grpId="0" animBg="1"/>
          <p:bldP spid="33" grpId="0"/>
          <p:bldP spid="33" grpId="1"/>
          <p:bldP spid="34" grpId="0"/>
          <p:bldP spid="34" grpId="1"/>
          <p:bldP spid="36" grpId="0"/>
          <p:bldP spid="36" grpId="1"/>
          <p:bldP spid="2" grpId="0"/>
          <p:bldP spid="2" grpId="1"/>
          <p:bldP spid="3" grpId="0"/>
          <p:bldP spid="4" grpId="0"/>
          <p:bldP spid="5" grpId="0"/>
          <p:bldP spid="6"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ACB37-6486-BF12-1DF0-93AD96291E85}"/>
            </a:ext>
          </a:extLst>
        </p:cNvPr>
        <p:cNvGrpSpPr/>
        <p:nvPr/>
      </p:nvGrpSpPr>
      <p:grpSpPr>
        <a:xfrm>
          <a:off x="0" y="0"/>
          <a:ext cx="0" cy="0"/>
          <a:chOff x="0" y="0"/>
          <a:chExt cx="0" cy="0"/>
        </a:xfrm>
      </p:grpSpPr>
      <p:sp>
        <p:nvSpPr>
          <p:cNvPr id="41" name="Freeform: Shape 40">
            <a:extLst>
              <a:ext uri="{FF2B5EF4-FFF2-40B4-BE49-F238E27FC236}">
                <a16:creationId xmlns:a16="http://schemas.microsoft.com/office/drawing/2014/main" id="{47F18A93-A6F1-7DBB-E1C6-0EE5CBCABB35}"/>
              </a:ext>
            </a:extLst>
          </p:cNvPr>
          <p:cNvSpPr>
            <a:spLocks noGrp="1" noRot="1" noMove="1" noResize="1" noEditPoints="1" noAdjustHandles="1" noChangeArrowheads="1" noChangeShapeType="1"/>
          </p:cNvSpPr>
          <p:nvPr/>
        </p:nvSpPr>
        <p:spPr>
          <a:xfrm rot="16200000" flipH="1">
            <a:off x="2665206" y="-3522"/>
            <a:ext cx="6859207" cy="6863836"/>
          </a:xfrm>
          <a:custGeom>
            <a:avLst/>
            <a:gdLst>
              <a:gd name="connsiteX0" fmla="*/ 0 w 6859207"/>
              <a:gd name="connsiteY0" fmla="*/ 2368686 h 6863836"/>
              <a:gd name="connsiteX1" fmla="*/ 0 w 6859207"/>
              <a:gd name="connsiteY1" fmla="*/ 2231526 h 6863836"/>
              <a:gd name="connsiteX2" fmla="*/ 63331 w 6859207"/>
              <a:gd name="connsiteY2" fmla="*/ 2234724 h 6863836"/>
              <a:gd name="connsiteX3" fmla="*/ 1114891 w 6859207"/>
              <a:gd name="connsiteY3" fmla="*/ 1183164 h 6863836"/>
              <a:gd name="connsiteX4" fmla="*/ 1117360 w 6859207"/>
              <a:gd name="connsiteY4" fmla="*/ 1183164 h 6863836"/>
              <a:gd name="connsiteX5" fmla="*/ 1123216 w 6859207"/>
              <a:gd name="connsiteY5" fmla="*/ 1067180 h 6863836"/>
              <a:gd name="connsiteX6" fmla="*/ 2305798 w 6859207"/>
              <a:gd name="connsiteY6" fmla="*/ 0 h 6863836"/>
              <a:gd name="connsiteX7" fmla="*/ 3494518 w 6859207"/>
              <a:gd name="connsiteY7" fmla="*/ 1188720 h 6863836"/>
              <a:gd name="connsiteX8" fmla="*/ 2427339 w 6859207"/>
              <a:gd name="connsiteY8" fmla="*/ 2371303 h 6863836"/>
              <a:gd name="connsiteX9" fmla="*/ 2312150 w 6859207"/>
              <a:gd name="connsiteY9" fmla="*/ 2377119 h 6863836"/>
              <a:gd name="connsiteX10" fmla="*/ 2312150 w 6859207"/>
              <a:gd name="connsiteY10" fmla="*/ 2379774 h 6863836"/>
              <a:gd name="connsiteX11" fmla="*/ 1260589 w 6859207"/>
              <a:gd name="connsiteY11" fmla="*/ 3431334 h 6863836"/>
              <a:gd name="connsiteX12" fmla="*/ 2312149 w 6859207"/>
              <a:gd name="connsiteY12" fmla="*/ 4482894 h 6863836"/>
              <a:gd name="connsiteX13" fmla="*/ 3363709 w 6859207"/>
              <a:gd name="connsiteY13" fmla="*/ 3431334 h 6863836"/>
              <a:gd name="connsiteX14" fmla="*/ 3366059 w 6859207"/>
              <a:gd name="connsiteY14" fmla="*/ 3431334 h 6863836"/>
              <a:gd name="connsiteX15" fmla="*/ 3372036 w 6859207"/>
              <a:gd name="connsiteY15" fmla="*/ 3312969 h 6863836"/>
              <a:gd name="connsiteX16" fmla="*/ 4554617 w 6859207"/>
              <a:gd name="connsiteY16" fmla="*/ 2245789 h 6863836"/>
              <a:gd name="connsiteX17" fmla="*/ 5743337 w 6859207"/>
              <a:gd name="connsiteY17" fmla="*/ 3434509 h 6863836"/>
              <a:gd name="connsiteX18" fmla="*/ 4676157 w 6859207"/>
              <a:gd name="connsiteY18" fmla="*/ 4617091 h 6863836"/>
              <a:gd name="connsiteX19" fmla="*/ 4557792 w 6859207"/>
              <a:gd name="connsiteY19" fmla="*/ 4623068 h 6863836"/>
              <a:gd name="connsiteX20" fmla="*/ 4557792 w 6859207"/>
              <a:gd name="connsiteY20" fmla="*/ 4623556 h 6863836"/>
              <a:gd name="connsiteX21" fmla="*/ 3506232 w 6859207"/>
              <a:gd name="connsiteY21" fmla="*/ 5675116 h 6863836"/>
              <a:gd name="connsiteX22" fmla="*/ 4557792 w 6859207"/>
              <a:gd name="connsiteY22" fmla="*/ 6726676 h 6863836"/>
              <a:gd name="connsiteX23" fmla="*/ 5603923 w 6859207"/>
              <a:gd name="connsiteY23" fmla="*/ 5782631 h 6863836"/>
              <a:gd name="connsiteX24" fmla="*/ 5609192 w 6859207"/>
              <a:gd name="connsiteY24" fmla="*/ 5678291 h 6863836"/>
              <a:gd name="connsiteX25" fmla="*/ 5608365 w 6859207"/>
              <a:gd name="connsiteY25" fmla="*/ 5678291 h 6863836"/>
              <a:gd name="connsiteX26" fmla="*/ 6797085 w 6859207"/>
              <a:gd name="connsiteY26" fmla="*/ 4489570 h 6863836"/>
              <a:gd name="connsiteX27" fmla="*/ 6859207 w 6859207"/>
              <a:gd name="connsiteY27" fmla="*/ 4492707 h 6863836"/>
              <a:gd name="connsiteX28" fmla="*/ 6859207 w 6859207"/>
              <a:gd name="connsiteY28" fmla="*/ 4629868 h 6863836"/>
              <a:gd name="connsiteX29" fmla="*/ 6797085 w 6859207"/>
              <a:gd name="connsiteY29" fmla="*/ 4626731 h 6863836"/>
              <a:gd name="connsiteX30" fmla="*/ 5750954 w 6859207"/>
              <a:gd name="connsiteY30" fmla="*/ 5570775 h 6863836"/>
              <a:gd name="connsiteX31" fmla="*/ 5745686 w 6859207"/>
              <a:gd name="connsiteY31" fmla="*/ 5675116 h 6863836"/>
              <a:gd name="connsiteX32" fmla="*/ 5746512 w 6859207"/>
              <a:gd name="connsiteY32" fmla="*/ 5675116 h 6863836"/>
              <a:gd name="connsiteX33" fmla="*/ 4557792 w 6859207"/>
              <a:gd name="connsiteY33" fmla="*/ 6863836 h 6863836"/>
              <a:gd name="connsiteX34" fmla="*/ 3369074 w 6859207"/>
              <a:gd name="connsiteY34" fmla="*/ 5675116 h 6863836"/>
              <a:gd name="connsiteX35" fmla="*/ 4436252 w 6859207"/>
              <a:gd name="connsiteY35" fmla="*/ 4492533 h 6863836"/>
              <a:gd name="connsiteX36" fmla="*/ 4554617 w 6859207"/>
              <a:gd name="connsiteY36" fmla="*/ 4486556 h 6863836"/>
              <a:gd name="connsiteX37" fmla="*/ 4554617 w 6859207"/>
              <a:gd name="connsiteY37" fmla="*/ 4486069 h 6863836"/>
              <a:gd name="connsiteX38" fmla="*/ 5606177 w 6859207"/>
              <a:gd name="connsiteY38" fmla="*/ 3434509 h 6863836"/>
              <a:gd name="connsiteX39" fmla="*/ 4554617 w 6859207"/>
              <a:gd name="connsiteY39" fmla="*/ 2382949 h 6863836"/>
              <a:gd name="connsiteX40" fmla="*/ 3503058 w 6859207"/>
              <a:gd name="connsiteY40" fmla="*/ 3434509 h 6863836"/>
              <a:gd name="connsiteX41" fmla="*/ 3500708 w 6859207"/>
              <a:gd name="connsiteY41" fmla="*/ 3434509 h 6863836"/>
              <a:gd name="connsiteX42" fmla="*/ 3494731 w 6859207"/>
              <a:gd name="connsiteY42" fmla="*/ 3552874 h 6863836"/>
              <a:gd name="connsiteX43" fmla="*/ 2312149 w 6859207"/>
              <a:gd name="connsiteY43" fmla="*/ 4620054 h 6863836"/>
              <a:gd name="connsiteX44" fmla="*/ 1123428 w 6859207"/>
              <a:gd name="connsiteY44" fmla="*/ 3431334 h 6863836"/>
              <a:gd name="connsiteX45" fmla="*/ 2190610 w 6859207"/>
              <a:gd name="connsiteY45" fmla="*/ 2248751 h 6863836"/>
              <a:gd name="connsiteX46" fmla="*/ 2305798 w 6859207"/>
              <a:gd name="connsiteY46" fmla="*/ 2242935 h 6863836"/>
              <a:gd name="connsiteX47" fmla="*/ 2305798 w 6859207"/>
              <a:gd name="connsiteY47" fmla="*/ 2240280 h 6863836"/>
              <a:gd name="connsiteX48" fmla="*/ 3357359 w 6859207"/>
              <a:gd name="connsiteY48" fmla="*/ 1188720 h 6863836"/>
              <a:gd name="connsiteX49" fmla="*/ 2305798 w 6859207"/>
              <a:gd name="connsiteY49" fmla="*/ 137160 h 6863836"/>
              <a:gd name="connsiteX50" fmla="*/ 1254239 w 6859207"/>
              <a:gd name="connsiteY50" fmla="*/ 1188720 h 6863836"/>
              <a:gd name="connsiteX51" fmla="*/ 1251770 w 6859207"/>
              <a:gd name="connsiteY51" fmla="*/ 1188720 h 6863836"/>
              <a:gd name="connsiteX52" fmla="*/ 1245913 w 6859207"/>
              <a:gd name="connsiteY52" fmla="*/ 1304704 h 6863836"/>
              <a:gd name="connsiteX53" fmla="*/ 63331 w 6859207"/>
              <a:gd name="connsiteY53" fmla="*/ 2371884 h 686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859207" h="6863836">
                <a:moveTo>
                  <a:pt x="0" y="2368686"/>
                </a:moveTo>
                <a:lnTo>
                  <a:pt x="0" y="2231526"/>
                </a:lnTo>
                <a:lnTo>
                  <a:pt x="63331" y="2234724"/>
                </a:lnTo>
                <a:cubicBezTo>
                  <a:pt x="644091" y="2234724"/>
                  <a:pt x="1114891" y="1763925"/>
                  <a:pt x="1114891" y="1183164"/>
                </a:cubicBezTo>
                <a:lnTo>
                  <a:pt x="1117360" y="1183164"/>
                </a:lnTo>
                <a:lnTo>
                  <a:pt x="1123216" y="1067180"/>
                </a:lnTo>
                <a:cubicBezTo>
                  <a:pt x="1184091" y="467761"/>
                  <a:pt x="1690319" y="0"/>
                  <a:pt x="2305798" y="0"/>
                </a:cubicBezTo>
                <a:cubicBezTo>
                  <a:pt x="2962311" y="0"/>
                  <a:pt x="3494518" y="532208"/>
                  <a:pt x="3494518" y="1188720"/>
                </a:cubicBezTo>
                <a:cubicBezTo>
                  <a:pt x="3494518" y="1804200"/>
                  <a:pt x="3026758" y="2310428"/>
                  <a:pt x="2427339" y="2371303"/>
                </a:cubicBezTo>
                <a:lnTo>
                  <a:pt x="2312150" y="2377119"/>
                </a:lnTo>
                <a:lnTo>
                  <a:pt x="2312150" y="2379774"/>
                </a:lnTo>
                <a:cubicBezTo>
                  <a:pt x="1731388" y="2379774"/>
                  <a:pt x="1260589" y="2850573"/>
                  <a:pt x="1260589" y="3431334"/>
                </a:cubicBezTo>
                <a:cubicBezTo>
                  <a:pt x="1260588" y="4012095"/>
                  <a:pt x="1731387" y="4482894"/>
                  <a:pt x="2312149" y="4482894"/>
                </a:cubicBezTo>
                <a:cubicBezTo>
                  <a:pt x="2892910" y="4482894"/>
                  <a:pt x="3363709" y="4012095"/>
                  <a:pt x="3363709" y="3431334"/>
                </a:cubicBezTo>
                <a:lnTo>
                  <a:pt x="3366059" y="3431334"/>
                </a:lnTo>
                <a:lnTo>
                  <a:pt x="3372036" y="3312969"/>
                </a:lnTo>
                <a:cubicBezTo>
                  <a:pt x="3432909" y="2713550"/>
                  <a:pt x="3939137" y="2245789"/>
                  <a:pt x="4554617" y="2245789"/>
                </a:cubicBezTo>
                <a:cubicBezTo>
                  <a:pt x="5211129" y="2245789"/>
                  <a:pt x="5743337" y="2777997"/>
                  <a:pt x="5743337" y="3434509"/>
                </a:cubicBezTo>
                <a:cubicBezTo>
                  <a:pt x="5743337" y="4049989"/>
                  <a:pt x="5275576" y="4556217"/>
                  <a:pt x="4676157" y="4617091"/>
                </a:cubicBezTo>
                <a:lnTo>
                  <a:pt x="4557792" y="4623068"/>
                </a:lnTo>
                <a:lnTo>
                  <a:pt x="4557792" y="4623556"/>
                </a:lnTo>
                <a:cubicBezTo>
                  <a:pt x="3977031" y="4623556"/>
                  <a:pt x="3506232" y="5094355"/>
                  <a:pt x="3506232" y="5675116"/>
                </a:cubicBezTo>
                <a:cubicBezTo>
                  <a:pt x="3506232" y="6255877"/>
                  <a:pt x="3977031" y="6726676"/>
                  <a:pt x="4557792" y="6726676"/>
                </a:cubicBezTo>
                <a:cubicBezTo>
                  <a:pt x="5102255" y="6726676"/>
                  <a:pt x="5550073" y="6312888"/>
                  <a:pt x="5603923" y="5782631"/>
                </a:cubicBezTo>
                <a:lnTo>
                  <a:pt x="5609192" y="5678291"/>
                </a:lnTo>
                <a:lnTo>
                  <a:pt x="5608365" y="5678291"/>
                </a:lnTo>
                <a:cubicBezTo>
                  <a:pt x="5608365" y="5021779"/>
                  <a:pt x="6140573" y="4489570"/>
                  <a:pt x="6797085" y="4489570"/>
                </a:cubicBezTo>
                <a:lnTo>
                  <a:pt x="6859207" y="4492707"/>
                </a:lnTo>
                <a:lnTo>
                  <a:pt x="6859207" y="4629868"/>
                </a:lnTo>
                <a:lnTo>
                  <a:pt x="6797085" y="4626731"/>
                </a:lnTo>
                <a:cubicBezTo>
                  <a:pt x="6252622" y="4626731"/>
                  <a:pt x="5804805" y="5040519"/>
                  <a:pt x="5750954" y="5570775"/>
                </a:cubicBezTo>
                <a:lnTo>
                  <a:pt x="5745686" y="5675116"/>
                </a:lnTo>
                <a:lnTo>
                  <a:pt x="5746512" y="5675116"/>
                </a:lnTo>
                <a:cubicBezTo>
                  <a:pt x="5746512" y="6331628"/>
                  <a:pt x="5214304" y="6863836"/>
                  <a:pt x="4557792" y="6863836"/>
                </a:cubicBezTo>
                <a:cubicBezTo>
                  <a:pt x="3901280" y="6863836"/>
                  <a:pt x="3369073" y="6331628"/>
                  <a:pt x="3369074" y="5675116"/>
                </a:cubicBezTo>
                <a:cubicBezTo>
                  <a:pt x="3369074" y="5059636"/>
                  <a:pt x="3836833" y="4553407"/>
                  <a:pt x="4436252" y="4492533"/>
                </a:cubicBezTo>
                <a:lnTo>
                  <a:pt x="4554617" y="4486556"/>
                </a:lnTo>
                <a:lnTo>
                  <a:pt x="4554617" y="4486069"/>
                </a:lnTo>
                <a:cubicBezTo>
                  <a:pt x="5135378" y="4486069"/>
                  <a:pt x="5606177" y="4015270"/>
                  <a:pt x="5606177" y="3434509"/>
                </a:cubicBezTo>
                <a:cubicBezTo>
                  <a:pt x="5606177" y="2853748"/>
                  <a:pt x="5135378" y="2382949"/>
                  <a:pt x="4554617" y="2382949"/>
                </a:cubicBezTo>
                <a:cubicBezTo>
                  <a:pt x="3973856" y="2382949"/>
                  <a:pt x="3503058" y="2853748"/>
                  <a:pt x="3503058" y="3434509"/>
                </a:cubicBezTo>
                <a:lnTo>
                  <a:pt x="3500708" y="3434509"/>
                </a:lnTo>
                <a:lnTo>
                  <a:pt x="3494731" y="3552874"/>
                </a:lnTo>
                <a:cubicBezTo>
                  <a:pt x="3433857" y="4152293"/>
                  <a:pt x="2927629" y="4620054"/>
                  <a:pt x="2312149" y="4620054"/>
                </a:cubicBezTo>
                <a:cubicBezTo>
                  <a:pt x="1655636" y="4620054"/>
                  <a:pt x="1123428" y="4087846"/>
                  <a:pt x="1123428" y="3431334"/>
                </a:cubicBezTo>
                <a:cubicBezTo>
                  <a:pt x="1123428" y="2815854"/>
                  <a:pt x="1591190" y="2309626"/>
                  <a:pt x="2190610" y="2248751"/>
                </a:cubicBezTo>
                <a:lnTo>
                  <a:pt x="2305798" y="2242935"/>
                </a:lnTo>
                <a:lnTo>
                  <a:pt x="2305798" y="2240280"/>
                </a:lnTo>
                <a:cubicBezTo>
                  <a:pt x="2886560" y="2240280"/>
                  <a:pt x="3357359" y="1769481"/>
                  <a:pt x="3357359" y="1188720"/>
                </a:cubicBezTo>
                <a:cubicBezTo>
                  <a:pt x="3357359" y="607959"/>
                  <a:pt x="2886560" y="137160"/>
                  <a:pt x="2305798" y="137160"/>
                </a:cubicBezTo>
                <a:cubicBezTo>
                  <a:pt x="1725038" y="137160"/>
                  <a:pt x="1254239" y="607959"/>
                  <a:pt x="1254239" y="1188720"/>
                </a:cubicBezTo>
                <a:lnTo>
                  <a:pt x="1251770" y="1188720"/>
                </a:lnTo>
                <a:lnTo>
                  <a:pt x="1245913" y="1304704"/>
                </a:lnTo>
                <a:cubicBezTo>
                  <a:pt x="1185039" y="1904123"/>
                  <a:pt x="678810" y="2371884"/>
                  <a:pt x="63331" y="2371884"/>
                </a:cubicBezTo>
                <a:close/>
              </a:path>
            </a:pathLst>
          </a:custGeom>
          <a:solidFill>
            <a:schemeClr val="accent1">
              <a:lumMod val="60000"/>
              <a:lumOff val="40000"/>
            </a:schemeClr>
          </a:solidFill>
          <a:ln w="18256" cap="flat">
            <a:noFill/>
            <a:prstDash val="solid"/>
            <a:miter/>
          </a:ln>
          <a:effectLst>
            <a:outerShdw blurRad="127000" sx="102000" sy="102000" algn="ctr" rotWithShape="0">
              <a:prstClr val="black">
                <a:alpha val="40000"/>
              </a:prstClr>
            </a:outerShdw>
          </a:effectLst>
        </p:spPr>
        <p:txBody>
          <a:bodyPr rtlCol="0" anchor="ctr"/>
          <a:lstStyle/>
          <a:p>
            <a:endParaRPr lang="en-US" dirty="0"/>
          </a:p>
        </p:txBody>
      </p:sp>
      <p:sp>
        <p:nvSpPr>
          <p:cNvPr id="12" name="Freeform: Shape 11" hidden="1">
            <a:extLst>
              <a:ext uri="{FF2B5EF4-FFF2-40B4-BE49-F238E27FC236}">
                <a16:creationId xmlns:a16="http://schemas.microsoft.com/office/drawing/2014/main" id="{D23AAA81-6BEE-5395-3E9D-F27DB1644E05}"/>
              </a:ext>
            </a:extLst>
          </p:cNvPr>
          <p:cNvSpPr/>
          <p:nvPr/>
        </p:nvSpPr>
        <p:spPr>
          <a:xfrm rot="5400000">
            <a:off x="1976552" y="-4564"/>
            <a:ext cx="8238898" cy="6857999"/>
          </a:xfrm>
          <a:custGeom>
            <a:avLst/>
            <a:gdLst>
              <a:gd name="connsiteX0" fmla="*/ 4054957 w 8238898"/>
              <a:gd name="connsiteY0" fmla="*/ 5669279 h 6857999"/>
              <a:gd name="connsiteX1" fmla="*/ 5243677 w 8238898"/>
              <a:gd name="connsiteY1" fmla="*/ 4480559 h 6857999"/>
              <a:gd name="connsiteX2" fmla="*/ 6295237 w 8238898"/>
              <a:gd name="connsiteY2" fmla="*/ 3428999 h 6857999"/>
              <a:gd name="connsiteX3" fmla="*/ 5243677 w 8238898"/>
              <a:gd name="connsiteY3" fmla="*/ 2377439 h 6857999"/>
              <a:gd name="connsiteX4" fmla="*/ 4192117 w 8238898"/>
              <a:gd name="connsiteY4" fmla="*/ 3428999 h 6857999"/>
              <a:gd name="connsiteX5" fmla="*/ 4054957 w 8238898"/>
              <a:gd name="connsiteY5" fmla="*/ 3428999 h 6857999"/>
              <a:gd name="connsiteX6" fmla="*/ 5243677 w 8238898"/>
              <a:gd name="connsiteY6" fmla="*/ 2240279 h 6857999"/>
              <a:gd name="connsiteX7" fmla="*/ 6432397 w 8238898"/>
              <a:gd name="connsiteY7" fmla="*/ 3428999 h 6857999"/>
              <a:gd name="connsiteX8" fmla="*/ 5243677 w 8238898"/>
              <a:gd name="connsiteY8" fmla="*/ 4617719 h 6857999"/>
              <a:gd name="connsiteX9" fmla="*/ 4192117 w 8238898"/>
              <a:gd name="connsiteY9" fmla="*/ 5669279 h 6857999"/>
              <a:gd name="connsiteX10" fmla="*/ 5243677 w 8238898"/>
              <a:gd name="connsiteY10" fmla="*/ 6720839 h 6857999"/>
              <a:gd name="connsiteX11" fmla="*/ 6289808 w 8238898"/>
              <a:gd name="connsiteY11" fmla="*/ 5776795 h 6857999"/>
              <a:gd name="connsiteX12" fmla="*/ 6294738 w 8238898"/>
              <a:gd name="connsiteY12" fmla="*/ 5679148 h 6857999"/>
              <a:gd name="connsiteX13" fmla="*/ 6293572 w 8238898"/>
              <a:gd name="connsiteY13" fmla="*/ 5679148 h 6857999"/>
              <a:gd name="connsiteX14" fmla="*/ 7482270 w 8238898"/>
              <a:gd name="connsiteY14" fmla="*/ 4490451 h 6857999"/>
              <a:gd name="connsiteX15" fmla="*/ 8238393 w 8238898"/>
              <a:gd name="connsiteY15" fmla="*/ 4761892 h 6857999"/>
              <a:gd name="connsiteX16" fmla="*/ 8238898 w 8238898"/>
              <a:gd name="connsiteY16" fmla="*/ 4762351 h 6857999"/>
              <a:gd name="connsiteX17" fmla="*/ 8210149 w 8238898"/>
              <a:gd name="connsiteY17" fmla="*/ 4832436 h 6857999"/>
              <a:gd name="connsiteX18" fmla="*/ 8174690 w 8238898"/>
              <a:gd name="connsiteY18" fmla="*/ 4908161 h 6857999"/>
              <a:gd name="connsiteX19" fmla="*/ 8063806 w 8238898"/>
              <a:gd name="connsiteY19" fmla="*/ 4816673 h 6857999"/>
              <a:gd name="connsiteX20" fmla="*/ 7482270 w 8238898"/>
              <a:gd name="connsiteY20" fmla="*/ 4639038 h 6857999"/>
              <a:gd name="connsiteX21" fmla="*/ 6442159 w 8238898"/>
              <a:gd name="connsiteY21" fmla="*/ 5679148 h 6857999"/>
              <a:gd name="connsiteX22" fmla="*/ 6431898 w 8238898"/>
              <a:gd name="connsiteY22" fmla="*/ 5679148 h 6857999"/>
              <a:gd name="connsiteX23" fmla="*/ 6426260 w 8238898"/>
              <a:gd name="connsiteY23" fmla="*/ 5790819 h 6857999"/>
              <a:gd name="connsiteX24" fmla="*/ 5243677 w 8238898"/>
              <a:gd name="connsiteY24" fmla="*/ 6857999 h 6857999"/>
              <a:gd name="connsiteX25" fmla="*/ 4054957 w 8238898"/>
              <a:gd name="connsiteY25" fmla="*/ 5669279 h 6857999"/>
              <a:gd name="connsiteX26" fmla="*/ 0 w 8238898"/>
              <a:gd name="connsiteY26" fmla="*/ 2087353 h 6857999"/>
              <a:gd name="connsiteX27" fmla="*/ 9214 w 8238898"/>
              <a:gd name="connsiteY27" fmla="*/ 2076451 h 6857999"/>
              <a:gd name="connsiteX28" fmla="*/ 73846 w 8238898"/>
              <a:gd name="connsiteY28" fmla="*/ 1996463 h 6857999"/>
              <a:gd name="connsiteX29" fmla="*/ 96067 w 8238898"/>
              <a:gd name="connsiteY29" fmla="*/ 1968594 h 6857999"/>
              <a:gd name="connsiteX30" fmla="*/ 184221 w 8238898"/>
              <a:gd name="connsiteY30" fmla="*/ 2041328 h 6857999"/>
              <a:gd name="connsiteX31" fmla="*/ 765757 w 8238898"/>
              <a:gd name="connsiteY31" fmla="*/ 2218963 h 6857999"/>
              <a:gd name="connsiteX32" fmla="*/ 1805868 w 8238898"/>
              <a:gd name="connsiteY32" fmla="*/ 1178853 h 6857999"/>
              <a:gd name="connsiteX33" fmla="*/ 1816129 w 8238898"/>
              <a:gd name="connsiteY33" fmla="*/ 1178853 h 6857999"/>
              <a:gd name="connsiteX34" fmla="*/ 1821767 w 8238898"/>
              <a:gd name="connsiteY34" fmla="*/ 1067182 h 6857999"/>
              <a:gd name="connsiteX35" fmla="*/ 3004350 w 8238898"/>
              <a:gd name="connsiteY35" fmla="*/ 0 h 6857999"/>
              <a:gd name="connsiteX36" fmla="*/ 4193070 w 8238898"/>
              <a:gd name="connsiteY36" fmla="*/ 1188721 h 6857999"/>
              <a:gd name="connsiteX37" fmla="*/ 3004350 w 8238898"/>
              <a:gd name="connsiteY37" fmla="*/ 2377441 h 6857999"/>
              <a:gd name="connsiteX38" fmla="*/ 3004350 w 8238898"/>
              <a:gd name="connsiteY38" fmla="*/ 2377440 h 6857999"/>
              <a:gd name="connsiteX39" fmla="*/ 1952790 w 8238898"/>
              <a:gd name="connsiteY39" fmla="*/ 3429000 h 6857999"/>
              <a:gd name="connsiteX40" fmla="*/ 3004350 w 8238898"/>
              <a:gd name="connsiteY40" fmla="*/ 4480560 h 6857999"/>
              <a:gd name="connsiteX41" fmla="*/ 4055910 w 8238898"/>
              <a:gd name="connsiteY41" fmla="*/ 3429000 h 6857999"/>
              <a:gd name="connsiteX42" fmla="*/ 4193070 w 8238898"/>
              <a:gd name="connsiteY42" fmla="*/ 3429000 h 6857999"/>
              <a:gd name="connsiteX43" fmla="*/ 3004350 w 8238898"/>
              <a:gd name="connsiteY43" fmla="*/ 4617720 h 6857999"/>
              <a:gd name="connsiteX44" fmla="*/ 1815630 w 8238898"/>
              <a:gd name="connsiteY44" fmla="*/ 3429000 h 6857999"/>
              <a:gd name="connsiteX45" fmla="*/ 3004350 w 8238898"/>
              <a:gd name="connsiteY45" fmla="*/ 2240280 h 6857999"/>
              <a:gd name="connsiteX46" fmla="*/ 3004350 w 8238898"/>
              <a:gd name="connsiteY46" fmla="*/ 2240281 h 6857999"/>
              <a:gd name="connsiteX47" fmla="*/ 4055910 w 8238898"/>
              <a:gd name="connsiteY47" fmla="*/ 1188721 h 6857999"/>
              <a:gd name="connsiteX48" fmla="*/ 3004350 w 8238898"/>
              <a:gd name="connsiteY48" fmla="*/ 137161 h 6857999"/>
              <a:gd name="connsiteX49" fmla="*/ 1958219 w 8238898"/>
              <a:gd name="connsiteY49" fmla="*/ 1081206 h 6857999"/>
              <a:gd name="connsiteX50" fmla="*/ 1953288 w 8238898"/>
              <a:gd name="connsiteY50" fmla="*/ 1178853 h 6857999"/>
              <a:gd name="connsiteX51" fmla="*/ 1954455 w 8238898"/>
              <a:gd name="connsiteY51" fmla="*/ 1178853 h 6857999"/>
              <a:gd name="connsiteX52" fmla="*/ 765757 w 8238898"/>
              <a:gd name="connsiteY52" fmla="*/ 2367550 h 6857999"/>
              <a:gd name="connsiteX53" fmla="*/ 9635 w 8238898"/>
              <a:gd name="connsiteY53" fmla="*/ 209610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238898" h="6857999">
                <a:moveTo>
                  <a:pt x="4054957" y="5669279"/>
                </a:moveTo>
                <a:cubicBezTo>
                  <a:pt x="4054957" y="5012767"/>
                  <a:pt x="4587165" y="4480559"/>
                  <a:pt x="5243677" y="4480559"/>
                </a:cubicBezTo>
                <a:cubicBezTo>
                  <a:pt x="5824438" y="4480559"/>
                  <a:pt x="6295237" y="4009760"/>
                  <a:pt x="6295237" y="3428999"/>
                </a:cubicBezTo>
                <a:cubicBezTo>
                  <a:pt x="6295237" y="2848238"/>
                  <a:pt x="5824438" y="2377439"/>
                  <a:pt x="5243677" y="2377439"/>
                </a:cubicBezTo>
                <a:cubicBezTo>
                  <a:pt x="4662916" y="2377439"/>
                  <a:pt x="4192117" y="2848238"/>
                  <a:pt x="4192117" y="3428999"/>
                </a:cubicBezTo>
                <a:lnTo>
                  <a:pt x="4054957" y="3428999"/>
                </a:lnTo>
                <a:cubicBezTo>
                  <a:pt x="4054957" y="2772487"/>
                  <a:pt x="4587165" y="2240279"/>
                  <a:pt x="5243677" y="2240279"/>
                </a:cubicBezTo>
                <a:cubicBezTo>
                  <a:pt x="5900189" y="2240279"/>
                  <a:pt x="6432397" y="2772487"/>
                  <a:pt x="6432397" y="3428999"/>
                </a:cubicBezTo>
                <a:cubicBezTo>
                  <a:pt x="6432397" y="4085511"/>
                  <a:pt x="5900189" y="4617719"/>
                  <a:pt x="5243677" y="4617719"/>
                </a:cubicBezTo>
                <a:cubicBezTo>
                  <a:pt x="4662916" y="4617719"/>
                  <a:pt x="4192117" y="5088518"/>
                  <a:pt x="4192117" y="5669279"/>
                </a:cubicBezTo>
                <a:cubicBezTo>
                  <a:pt x="4192117" y="6250040"/>
                  <a:pt x="4662916" y="6720839"/>
                  <a:pt x="5243677" y="6720839"/>
                </a:cubicBezTo>
                <a:cubicBezTo>
                  <a:pt x="5788140" y="6720839"/>
                  <a:pt x="6235957" y="6307051"/>
                  <a:pt x="6289808" y="5776795"/>
                </a:cubicBezTo>
                <a:lnTo>
                  <a:pt x="6294738" y="5679148"/>
                </a:lnTo>
                <a:lnTo>
                  <a:pt x="6293572" y="5679148"/>
                </a:lnTo>
                <a:cubicBezTo>
                  <a:pt x="6293572" y="5022649"/>
                  <a:pt x="6825771" y="4490451"/>
                  <a:pt x="7482270" y="4490451"/>
                </a:cubicBezTo>
                <a:cubicBezTo>
                  <a:pt x="7769489" y="4490451"/>
                  <a:pt x="8032915" y="4592317"/>
                  <a:pt x="8238393" y="4761892"/>
                </a:cubicBezTo>
                <a:lnTo>
                  <a:pt x="8238898" y="4762351"/>
                </a:lnTo>
                <a:lnTo>
                  <a:pt x="8210149" y="4832436"/>
                </a:lnTo>
                <a:lnTo>
                  <a:pt x="8174690" y="4908161"/>
                </a:lnTo>
                <a:lnTo>
                  <a:pt x="8063806" y="4816673"/>
                </a:lnTo>
                <a:cubicBezTo>
                  <a:pt x="7897803" y="4704524"/>
                  <a:pt x="7697684" y="4639038"/>
                  <a:pt x="7482270" y="4639038"/>
                </a:cubicBezTo>
                <a:cubicBezTo>
                  <a:pt x="6907833" y="4639038"/>
                  <a:pt x="6442159" y="5104712"/>
                  <a:pt x="6442159" y="5679148"/>
                </a:cubicBezTo>
                <a:lnTo>
                  <a:pt x="6431898" y="5679148"/>
                </a:lnTo>
                <a:lnTo>
                  <a:pt x="6426260" y="5790819"/>
                </a:lnTo>
                <a:cubicBezTo>
                  <a:pt x="6365385" y="6390238"/>
                  <a:pt x="5859157" y="6857999"/>
                  <a:pt x="5243677" y="6857999"/>
                </a:cubicBezTo>
                <a:cubicBezTo>
                  <a:pt x="4587165" y="6857999"/>
                  <a:pt x="4054957" y="6325791"/>
                  <a:pt x="4054957" y="5669279"/>
                </a:cubicBezTo>
                <a:close/>
                <a:moveTo>
                  <a:pt x="0" y="2087353"/>
                </a:moveTo>
                <a:lnTo>
                  <a:pt x="9214" y="2076451"/>
                </a:lnTo>
                <a:cubicBezTo>
                  <a:pt x="32520" y="2047767"/>
                  <a:pt x="54027" y="2021146"/>
                  <a:pt x="73846" y="1996463"/>
                </a:cubicBezTo>
                <a:lnTo>
                  <a:pt x="96067" y="1968594"/>
                </a:lnTo>
                <a:lnTo>
                  <a:pt x="184221" y="2041328"/>
                </a:lnTo>
                <a:cubicBezTo>
                  <a:pt x="350224" y="2153478"/>
                  <a:pt x="550343" y="2218963"/>
                  <a:pt x="765757" y="2218963"/>
                </a:cubicBezTo>
                <a:cubicBezTo>
                  <a:pt x="1340194" y="2218963"/>
                  <a:pt x="1805868" y="1753290"/>
                  <a:pt x="1805868" y="1178853"/>
                </a:cubicBezTo>
                <a:lnTo>
                  <a:pt x="1816129" y="1178853"/>
                </a:lnTo>
                <a:lnTo>
                  <a:pt x="1821767" y="1067182"/>
                </a:lnTo>
                <a:cubicBezTo>
                  <a:pt x="1882642" y="467762"/>
                  <a:pt x="2388870" y="0"/>
                  <a:pt x="3004350" y="0"/>
                </a:cubicBezTo>
                <a:cubicBezTo>
                  <a:pt x="3660862" y="0"/>
                  <a:pt x="4193070" y="532209"/>
                  <a:pt x="4193070" y="1188721"/>
                </a:cubicBezTo>
                <a:cubicBezTo>
                  <a:pt x="4193070" y="1845233"/>
                  <a:pt x="3660862" y="2377441"/>
                  <a:pt x="3004350" y="2377441"/>
                </a:cubicBezTo>
                <a:lnTo>
                  <a:pt x="3004350" y="2377440"/>
                </a:lnTo>
                <a:cubicBezTo>
                  <a:pt x="2423589" y="2377440"/>
                  <a:pt x="1952790" y="2848239"/>
                  <a:pt x="1952790" y="3429000"/>
                </a:cubicBezTo>
                <a:cubicBezTo>
                  <a:pt x="1952790" y="4009761"/>
                  <a:pt x="2423589" y="4480560"/>
                  <a:pt x="3004350" y="4480560"/>
                </a:cubicBezTo>
                <a:cubicBezTo>
                  <a:pt x="3585111" y="4480560"/>
                  <a:pt x="4055910" y="4009761"/>
                  <a:pt x="4055910" y="3429000"/>
                </a:cubicBezTo>
                <a:lnTo>
                  <a:pt x="4193070" y="3429000"/>
                </a:lnTo>
                <a:cubicBezTo>
                  <a:pt x="4193070" y="4085512"/>
                  <a:pt x="3660862" y="4617720"/>
                  <a:pt x="3004350" y="4617720"/>
                </a:cubicBezTo>
                <a:cubicBezTo>
                  <a:pt x="2347838" y="4617720"/>
                  <a:pt x="1815630" y="4085512"/>
                  <a:pt x="1815630" y="3429000"/>
                </a:cubicBezTo>
                <a:cubicBezTo>
                  <a:pt x="1815630" y="2772488"/>
                  <a:pt x="2347838" y="2240280"/>
                  <a:pt x="3004350" y="2240280"/>
                </a:cubicBezTo>
                <a:lnTo>
                  <a:pt x="3004350" y="2240281"/>
                </a:lnTo>
                <a:cubicBezTo>
                  <a:pt x="3585111" y="2240281"/>
                  <a:pt x="4055910" y="1769482"/>
                  <a:pt x="4055910" y="1188721"/>
                </a:cubicBezTo>
                <a:cubicBezTo>
                  <a:pt x="4055910" y="607961"/>
                  <a:pt x="3585111" y="137161"/>
                  <a:pt x="3004350" y="137161"/>
                </a:cubicBezTo>
                <a:cubicBezTo>
                  <a:pt x="2459887" y="137161"/>
                  <a:pt x="2012070" y="550950"/>
                  <a:pt x="1958219" y="1081206"/>
                </a:cubicBezTo>
                <a:lnTo>
                  <a:pt x="1953288" y="1178853"/>
                </a:lnTo>
                <a:lnTo>
                  <a:pt x="1954455" y="1178853"/>
                </a:lnTo>
                <a:cubicBezTo>
                  <a:pt x="1954455" y="1835352"/>
                  <a:pt x="1422256" y="2367550"/>
                  <a:pt x="765757" y="2367550"/>
                </a:cubicBezTo>
                <a:cubicBezTo>
                  <a:pt x="478538" y="2367550"/>
                  <a:pt x="215112" y="2265684"/>
                  <a:pt x="9635" y="2096109"/>
                </a:cubicBezTo>
                <a:close/>
              </a:path>
            </a:pathLst>
          </a:custGeom>
          <a:solidFill>
            <a:srgbClr val="000000"/>
          </a:solidFill>
          <a:ln w="18256" cap="flat">
            <a:noFill/>
            <a:prstDash val="solid"/>
            <a:miter/>
          </a:ln>
          <a:effectLst>
            <a:outerShdw blurRad="203200" sx="102000" sy="102000" algn="ctr" rotWithShape="0">
              <a:srgbClr val="5A24FD"/>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3" name="Graphic 11" descr="Single gear with solid fill">
            <a:extLst>
              <a:ext uri="{FF2B5EF4-FFF2-40B4-BE49-F238E27FC236}">
                <a16:creationId xmlns:a16="http://schemas.microsoft.com/office/drawing/2014/main" id="{7E067641-034D-B82B-3386-9DFD905A09CE}"/>
              </a:ext>
            </a:extLst>
          </p:cNvPr>
          <p:cNvSpPr>
            <a:spLocks noGrp="1" noRot="1" noMove="1" noResize="1" noEditPoints="1" noAdjustHandles="1" noChangeArrowheads="1" noChangeShapeType="1"/>
          </p:cNvSpPr>
          <p:nvPr/>
        </p:nvSpPr>
        <p:spPr>
          <a:xfrm>
            <a:off x="2961132" y="1417320"/>
            <a:ext cx="1755648" cy="1755648"/>
          </a:xfrm>
          <a:custGeom>
            <a:avLst/>
            <a:gdLst>
              <a:gd name="connsiteX0" fmla="*/ 621792 w 1245412"/>
              <a:gd name="connsiteY0" fmla="*/ 841248 h 1243584"/>
              <a:gd name="connsiteX1" fmla="*/ 402336 w 1245412"/>
              <a:gd name="connsiteY1" fmla="*/ 621792 h 1243584"/>
              <a:gd name="connsiteX2" fmla="*/ 621792 w 1245412"/>
              <a:gd name="connsiteY2" fmla="*/ 402336 h 1243584"/>
              <a:gd name="connsiteX3" fmla="*/ 841248 w 1245412"/>
              <a:gd name="connsiteY3" fmla="*/ 621792 h 1243584"/>
              <a:gd name="connsiteX4" fmla="*/ 621792 w 1245412"/>
              <a:gd name="connsiteY4" fmla="*/ 841248 h 1243584"/>
              <a:gd name="connsiteX5" fmla="*/ 1115568 w 1245412"/>
              <a:gd name="connsiteY5" fmla="*/ 484632 h 1243584"/>
              <a:gd name="connsiteX6" fmla="*/ 1068019 w 1245412"/>
              <a:gd name="connsiteY6" fmla="*/ 371246 h 1243584"/>
              <a:gd name="connsiteX7" fmla="*/ 1113739 w 1245412"/>
              <a:gd name="connsiteY7" fmla="*/ 234086 h 1243584"/>
              <a:gd name="connsiteX8" fmla="*/ 1009498 w 1245412"/>
              <a:gd name="connsiteY8" fmla="*/ 129845 h 1243584"/>
              <a:gd name="connsiteX9" fmla="*/ 872338 w 1245412"/>
              <a:gd name="connsiteY9" fmla="*/ 175565 h 1243584"/>
              <a:gd name="connsiteX10" fmla="*/ 757123 w 1245412"/>
              <a:gd name="connsiteY10" fmla="*/ 128016 h 1243584"/>
              <a:gd name="connsiteX11" fmla="*/ 694944 w 1245412"/>
              <a:gd name="connsiteY11" fmla="*/ 0 h 1243584"/>
              <a:gd name="connsiteX12" fmla="*/ 548640 w 1245412"/>
              <a:gd name="connsiteY12" fmla="*/ 0 h 1243584"/>
              <a:gd name="connsiteX13" fmla="*/ 484632 w 1245412"/>
              <a:gd name="connsiteY13" fmla="*/ 128016 h 1243584"/>
              <a:gd name="connsiteX14" fmla="*/ 371246 w 1245412"/>
              <a:gd name="connsiteY14" fmla="*/ 175565 h 1243584"/>
              <a:gd name="connsiteX15" fmla="*/ 234086 w 1245412"/>
              <a:gd name="connsiteY15" fmla="*/ 129845 h 1243584"/>
              <a:gd name="connsiteX16" fmla="*/ 129845 w 1245412"/>
              <a:gd name="connsiteY16" fmla="*/ 234086 h 1243584"/>
              <a:gd name="connsiteX17" fmla="*/ 175565 w 1245412"/>
              <a:gd name="connsiteY17" fmla="*/ 371246 h 1243584"/>
              <a:gd name="connsiteX18" fmla="*/ 128016 w 1245412"/>
              <a:gd name="connsiteY18" fmla="*/ 486461 h 1243584"/>
              <a:gd name="connsiteX19" fmla="*/ 0 w 1245412"/>
              <a:gd name="connsiteY19" fmla="*/ 548640 h 1243584"/>
              <a:gd name="connsiteX20" fmla="*/ 0 w 1245412"/>
              <a:gd name="connsiteY20" fmla="*/ 694944 h 1243584"/>
              <a:gd name="connsiteX21" fmla="*/ 128016 w 1245412"/>
              <a:gd name="connsiteY21" fmla="*/ 758952 h 1243584"/>
              <a:gd name="connsiteX22" fmla="*/ 175565 w 1245412"/>
              <a:gd name="connsiteY22" fmla="*/ 872338 h 1243584"/>
              <a:gd name="connsiteX23" fmla="*/ 129845 w 1245412"/>
              <a:gd name="connsiteY23" fmla="*/ 1009498 h 1243584"/>
              <a:gd name="connsiteX24" fmla="*/ 234086 w 1245412"/>
              <a:gd name="connsiteY24" fmla="*/ 1113739 h 1243584"/>
              <a:gd name="connsiteX25" fmla="*/ 371246 w 1245412"/>
              <a:gd name="connsiteY25" fmla="*/ 1068019 h 1243584"/>
              <a:gd name="connsiteX26" fmla="*/ 486461 w 1245412"/>
              <a:gd name="connsiteY26" fmla="*/ 1115568 h 1243584"/>
              <a:gd name="connsiteX27" fmla="*/ 550469 w 1245412"/>
              <a:gd name="connsiteY27" fmla="*/ 1243584 h 1243584"/>
              <a:gd name="connsiteX28" fmla="*/ 696773 w 1245412"/>
              <a:gd name="connsiteY28" fmla="*/ 1243584 h 1243584"/>
              <a:gd name="connsiteX29" fmla="*/ 760781 w 1245412"/>
              <a:gd name="connsiteY29" fmla="*/ 1115568 h 1243584"/>
              <a:gd name="connsiteX30" fmla="*/ 874166 w 1245412"/>
              <a:gd name="connsiteY30" fmla="*/ 1068019 h 1243584"/>
              <a:gd name="connsiteX31" fmla="*/ 1011326 w 1245412"/>
              <a:gd name="connsiteY31" fmla="*/ 1113739 h 1243584"/>
              <a:gd name="connsiteX32" fmla="*/ 1115568 w 1245412"/>
              <a:gd name="connsiteY32" fmla="*/ 1009498 h 1243584"/>
              <a:gd name="connsiteX33" fmla="*/ 1069848 w 1245412"/>
              <a:gd name="connsiteY33" fmla="*/ 872338 h 1243584"/>
              <a:gd name="connsiteX34" fmla="*/ 1117397 w 1245412"/>
              <a:gd name="connsiteY34" fmla="*/ 757123 h 1243584"/>
              <a:gd name="connsiteX35" fmla="*/ 1245413 w 1245412"/>
              <a:gd name="connsiteY35" fmla="*/ 693115 h 1243584"/>
              <a:gd name="connsiteX36" fmla="*/ 1245413 w 1245412"/>
              <a:gd name="connsiteY36" fmla="*/ 546811 h 1243584"/>
              <a:gd name="connsiteX37" fmla="*/ 1115568 w 1245412"/>
              <a:gd name="connsiteY37" fmla="*/ 484632 h 124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45412" h="1243584">
                <a:moveTo>
                  <a:pt x="621792" y="841248"/>
                </a:moveTo>
                <a:cubicBezTo>
                  <a:pt x="501091" y="841248"/>
                  <a:pt x="402336" y="742493"/>
                  <a:pt x="402336" y="621792"/>
                </a:cubicBezTo>
                <a:cubicBezTo>
                  <a:pt x="402336" y="501091"/>
                  <a:pt x="501091" y="402336"/>
                  <a:pt x="621792" y="402336"/>
                </a:cubicBezTo>
                <a:cubicBezTo>
                  <a:pt x="742493" y="402336"/>
                  <a:pt x="841248" y="501091"/>
                  <a:pt x="841248" y="621792"/>
                </a:cubicBezTo>
                <a:cubicBezTo>
                  <a:pt x="841248" y="742493"/>
                  <a:pt x="742493" y="841248"/>
                  <a:pt x="621792" y="841248"/>
                </a:cubicBezTo>
                <a:close/>
                <a:moveTo>
                  <a:pt x="1115568" y="484632"/>
                </a:moveTo>
                <a:cubicBezTo>
                  <a:pt x="1104595" y="444398"/>
                  <a:pt x="1088136" y="405994"/>
                  <a:pt x="1068019" y="371246"/>
                </a:cubicBezTo>
                <a:lnTo>
                  <a:pt x="1113739" y="234086"/>
                </a:lnTo>
                <a:lnTo>
                  <a:pt x="1009498" y="129845"/>
                </a:lnTo>
                <a:lnTo>
                  <a:pt x="872338" y="175565"/>
                </a:lnTo>
                <a:cubicBezTo>
                  <a:pt x="835762" y="155448"/>
                  <a:pt x="797357" y="138989"/>
                  <a:pt x="757123" y="128016"/>
                </a:cubicBezTo>
                <a:lnTo>
                  <a:pt x="694944" y="0"/>
                </a:lnTo>
                <a:lnTo>
                  <a:pt x="548640" y="0"/>
                </a:lnTo>
                <a:lnTo>
                  <a:pt x="484632" y="128016"/>
                </a:lnTo>
                <a:cubicBezTo>
                  <a:pt x="444398" y="138989"/>
                  <a:pt x="405994" y="155448"/>
                  <a:pt x="371246" y="175565"/>
                </a:cubicBezTo>
                <a:lnTo>
                  <a:pt x="234086" y="129845"/>
                </a:lnTo>
                <a:lnTo>
                  <a:pt x="129845" y="234086"/>
                </a:lnTo>
                <a:lnTo>
                  <a:pt x="175565" y="371246"/>
                </a:lnTo>
                <a:cubicBezTo>
                  <a:pt x="155448" y="407822"/>
                  <a:pt x="138989" y="446227"/>
                  <a:pt x="128016" y="486461"/>
                </a:cubicBezTo>
                <a:lnTo>
                  <a:pt x="0" y="548640"/>
                </a:lnTo>
                <a:lnTo>
                  <a:pt x="0" y="694944"/>
                </a:lnTo>
                <a:lnTo>
                  <a:pt x="128016" y="758952"/>
                </a:lnTo>
                <a:cubicBezTo>
                  <a:pt x="138989" y="799186"/>
                  <a:pt x="155448" y="837590"/>
                  <a:pt x="175565" y="872338"/>
                </a:cubicBezTo>
                <a:lnTo>
                  <a:pt x="129845" y="1009498"/>
                </a:lnTo>
                <a:lnTo>
                  <a:pt x="234086" y="1113739"/>
                </a:lnTo>
                <a:lnTo>
                  <a:pt x="371246" y="1068019"/>
                </a:lnTo>
                <a:cubicBezTo>
                  <a:pt x="407822" y="1088136"/>
                  <a:pt x="446227" y="1104595"/>
                  <a:pt x="486461" y="1115568"/>
                </a:cubicBezTo>
                <a:lnTo>
                  <a:pt x="550469" y="1243584"/>
                </a:lnTo>
                <a:lnTo>
                  <a:pt x="696773" y="1243584"/>
                </a:lnTo>
                <a:lnTo>
                  <a:pt x="760781" y="1115568"/>
                </a:lnTo>
                <a:cubicBezTo>
                  <a:pt x="801014" y="1104595"/>
                  <a:pt x="839419" y="1088136"/>
                  <a:pt x="874166" y="1068019"/>
                </a:cubicBezTo>
                <a:lnTo>
                  <a:pt x="1011326" y="1113739"/>
                </a:lnTo>
                <a:lnTo>
                  <a:pt x="1115568" y="1009498"/>
                </a:lnTo>
                <a:lnTo>
                  <a:pt x="1069848" y="872338"/>
                </a:lnTo>
                <a:cubicBezTo>
                  <a:pt x="1089965" y="835762"/>
                  <a:pt x="1106424" y="797357"/>
                  <a:pt x="1117397" y="757123"/>
                </a:cubicBezTo>
                <a:lnTo>
                  <a:pt x="1245413" y="693115"/>
                </a:lnTo>
                <a:lnTo>
                  <a:pt x="1245413" y="546811"/>
                </a:lnTo>
                <a:lnTo>
                  <a:pt x="1115568" y="484632"/>
                </a:lnTo>
                <a:close/>
              </a:path>
            </a:pathLst>
          </a:custGeom>
          <a:solidFill>
            <a:schemeClr val="tx2">
              <a:lumMod val="75000"/>
              <a:lumOff val="25000"/>
            </a:schemeClr>
          </a:solidFill>
          <a:ln w="18256" cap="flat">
            <a:noFill/>
            <a:prstDash val="solid"/>
            <a:miter/>
          </a:ln>
          <a:effectLst>
            <a:innerShdw blurRad="571500">
              <a:schemeClr val="tx1"/>
            </a:innerShdw>
          </a:effectLst>
        </p:spPr>
        <p:txBody>
          <a:bodyPr rtlCol="0" anchor="ctr"/>
          <a:lstStyle/>
          <a:p>
            <a:endParaRPr lang="en-US" dirty="0"/>
          </a:p>
        </p:txBody>
      </p:sp>
      <p:sp>
        <p:nvSpPr>
          <p:cNvPr id="18" name="Graphic 11" descr="Single gear with solid fill">
            <a:extLst>
              <a:ext uri="{FF2B5EF4-FFF2-40B4-BE49-F238E27FC236}">
                <a16:creationId xmlns:a16="http://schemas.microsoft.com/office/drawing/2014/main" id="{812482FE-7CBA-9F0D-379E-D647E643BA8C}"/>
              </a:ext>
            </a:extLst>
          </p:cNvPr>
          <p:cNvSpPr>
            <a:spLocks noGrp="1" noRot="1" noMove="1" noResize="1" noEditPoints="1" noAdjustHandles="1" noChangeArrowheads="1" noChangeShapeType="1"/>
          </p:cNvSpPr>
          <p:nvPr/>
        </p:nvSpPr>
        <p:spPr>
          <a:xfrm>
            <a:off x="5218176" y="3685032"/>
            <a:ext cx="1755648" cy="1755648"/>
          </a:xfrm>
          <a:custGeom>
            <a:avLst/>
            <a:gdLst>
              <a:gd name="connsiteX0" fmla="*/ 621792 w 1245412"/>
              <a:gd name="connsiteY0" fmla="*/ 841248 h 1243584"/>
              <a:gd name="connsiteX1" fmla="*/ 402336 w 1245412"/>
              <a:gd name="connsiteY1" fmla="*/ 621792 h 1243584"/>
              <a:gd name="connsiteX2" fmla="*/ 621792 w 1245412"/>
              <a:gd name="connsiteY2" fmla="*/ 402336 h 1243584"/>
              <a:gd name="connsiteX3" fmla="*/ 841248 w 1245412"/>
              <a:gd name="connsiteY3" fmla="*/ 621792 h 1243584"/>
              <a:gd name="connsiteX4" fmla="*/ 621792 w 1245412"/>
              <a:gd name="connsiteY4" fmla="*/ 841248 h 1243584"/>
              <a:gd name="connsiteX5" fmla="*/ 1115568 w 1245412"/>
              <a:gd name="connsiteY5" fmla="*/ 484632 h 1243584"/>
              <a:gd name="connsiteX6" fmla="*/ 1068019 w 1245412"/>
              <a:gd name="connsiteY6" fmla="*/ 371246 h 1243584"/>
              <a:gd name="connsiteX7" fmla="*/ 1113739 w 1245412"/>
              <a:gd name="connsiteY7" fmla="*/ 234086 h 1243584"/>
              <a:gd name="connsiteX8" fmla="*/ 1009498 w 1245412"/>
              <a:gd name="connsiteY8" fmla="*/ 129845 h 1243584"/>
              <a:gd name="connsiteX9" fmla="*/ 872338 w 1245412"/>
              <a:gd name="connsiteY9" fmla="*/ 175565 h 1243584"/>
              <a:gd name="connsiteX10" fmla="*/ 757123 w 1245412"/>
              <a:gd name="connsiteY10" fmla="*/ 128016 h 1243584"/>
              <a:gd name="connsiteX11" fmla="*/ 694944 w 1245412"/>
              <a:gd name="connsiteY11" fmla="*/ 0 h 1243584"/>
              <a:gd name="connsiteX12" fmla="*/ 548640 w 1245412"/>
              <a:gd name="connsiteY12" fmla="*/ 0 h 1243584"/>
              <a:gd name="connsiteX13" fmla="*/ 484632 w 1245412"/>
              <a:gd name="connsiteY13" fmla="*/ 128016 h 1243584"/>
              <a:gd name="connsiteX14" fmla="*/ 371246 w 1245412"/>
              <a:gd name="connsiteY14" fmla="*/ 175565 h 1243584"/>
              <a:gd name="connsiteX15" fmla="*/ 234086 w 1245412"/>
              <a:gd name="connsiteY15" fmla="*/ 129845 h 1243584"/>
              <a:gd name="connsiteX16" fmla="*/ 129845 w 1245412"/>
              <a:gd name="connsiteY16" fmla="*/ 234086 h 1243584"/>
              <a:gd name="connsiteX17" fmla="*/ 175565 w 1245412"/>
              <a:gd name="connsiteY17" fmla="*/ 371246 h 1243584"/>
              <a:gd name="connsiteX18" fmla="*/ 128016 w 1245412"/>
              <a:gd name="connsiteY18" fmla="*/ 486461 h 1243584"/>
              <a:gd name="connsiteX19" fmla="*/ 0 w 1245412"/>
              <a:gd name="connsiteY19" fmla="*/ 548640 h 1243584"/>
              <a:gd name="connsiteX20" fmla="*/ 0 w 1245412"/>
              <a:gd name="connsiteY20" fmla="*/ 694944 h 1243584"/>
              <a:gd name="connsiteX21" fmla="*/ 128016 w 1245412"/>
              <a:gd name="connsiteY21" fmla="*/ 758952 h 1243584"/>
              <a:gd name="connsiteX22" fmla="*/ 175565 w 1245412"/>
              <a:gd name="connsiteY22" fmla="*/ 872338 h 1243584"/>
              <a:gd name="connsiteX23" fmla="*/ 129845 w 1245412"/>
              <a:gd name="connsiteY23" fmla="*/ 1009498 h 1243584"/>
              <a:gd name="connsiteX24" fmla="*/ 234086 w 1245412"/>
              <a:gd name="connsiteY24" fmla="*/ 1113739 h 1243584"/>
              <a:gd name="connsiteX25" fmla="*/ 371246 w 1245412"/>
              <a:gd name="connsiteY25" fmla="*/ 1068019 h 1243584"/>
              <a:gd name="connsiteX26" fmla="*/ 486461 w 1245412"/>
              <a:gd name="connsiteY26" fmla="*/ 1115568 h 1243584"/>
              <a:gd name="connsiteX27" fmla="*/ 550469 w 1245412"/>
              <a:gd name="connsiteY27" fmla="*/ 1243584 h 1243584"/>
              <a:gd name="connsiteX28" fmla="*/ 696773 w 1245412"/>
              <a:gd name="connsiteY28" fmla="*/ 1243584 h 1243584"/>
              <a:gd name="connsiteX29" fmla="*/ 760781 w 1245412"/>
              <a:gd name="connsiteY29" fmla="*/ 1115568 h 1243584"/>
              <a:gd name="connsiteX30" fmla="*/ 874166 w 1245412"/>
              <a:gd name="connsiteY30" fmla="*/ 1068019 h 1243584"/>
              <a:gd name="connsiteX31" fmla="*/ 1011326 w 1245412"/>
              <a:gd name="connsiteY31" fmla="*/ 1113739 h 1243584"/>
              <a:gd name="connsiteX32" fmla="*/ 1115568 w 1245412"/>
              <a:gd name="connsiteY32" fmla="*/ 1009498 h 1243584"/>
              <a:gd name="connsiteX33" fmla="*/ 1069848 w 1245412"/>
              <a:gd name="connsiteY33" fmla="*/ 872338 h 1243584"/>
              <a:gd name="connsiteX34" fmla="*/ 1117397 w 1245412"/>
              <a:gd name="connsiteY34" fmla="*/ 757123 h 1243584"/>
              <a:gd name="connsiteX35" fmla="*/ 1245413 w 1245412"/>
              <a:gd name="connsiteY35" fmla="*/ 693115 h 1243584"/>
              <a:gd name="connsiteX36" fmla="*/ 1245413 w 1245412"/>
              <a:gd name="connsiteY36" fmla="*/ 546811 h 1243584"/>
              <a:gd name="connsiteX37" fmla="*/ 1115568 w 1245412"/>
              <a:gd name="connsiteY37" fmla="*/ 484632 h 124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45412" h="1243584">
                <a:moveTo>
                  <a:pt x="621792" y="841248"/>
                </a:moveTo>
                <a:cubicBezTo>
                  <a:pt x="501091" y="841248"/>
                  <a:pt x="402336" y="742493"/>
                  <a:pt x="402336" y="621792"/>
                </a:cubicBezTo>
                <a:cubicBezTo>
                  <a:pt x="402336" y="501091"/>
                  <a:pt x="501091" y="402336"/>
                  <a:pt x="621792" y="402336"/>
                </a:cubicBezTo>
                <a:cubicBezTo>
                  <a:pt x="742493" y="402336"/>
                  <a:pt x="841248" y="501091"/>
                  <a:pt x="841248" y="621792"/>
                </a:cubicBezTo>
                <a:cubicBezTo>
                  <a:pt x="841248" y="742493"/>
                  <a:pt x="742493" y="841248"/>
                  <a:pt x="621792" y="841248"/>
                </a:cubicBezTo>
                <a:close/>
                <a:moveTo>
                  <a:pt x="1115568" y="484632"/>
                </a:moveTo>
                <a:cubicBezTo>
                  <a:pt x="1104595" y="444398"/>
                  <a:pt x="1088136" y="405994"/>
                  <a:pt x="1068019" y="371246"/>
                </a:cubicBezTo>
                <a:lnTo>
                  <a:pt x="1113739" y="234086"/>
                </a:lnTo>
                <a:lnTo>
                  <a:pt x="1009498" y="129845"/>
                </a:lnTo>
                <a:lnTo>
                  <a:pt x="872338" y="175565"/>
                </a:lnTo>
                <a:cubicBezTo>
                  <a:pt x="835762" y="155448"/>
                  <a:pt x="797357" y="138989"/>
                  <a:pt x="757123" y="128016"/>
                </a:cubicBezTo>
                <a:lnTo>
                  <a:pt x="694944" y="0"/>
                </a:lnTo>
                <a:lnTo>
                  <a:pt x="548640" y="0"/>
                </a:lnTo>
                <a:lnTo>
                  <a:pt x="484632" y="128016"/>
                </a:lnTo>
                <a:cubicBezTo>
                  <a:pt x="444398" y="138989"/>
                  <a:pt x="405994" y="155448"/>
                  <a:pt x="371246" y="175565"/>
                </a:cubicBezTo>
                <a:lnTo>
                  <a:pt x="234086" y="129845"/>
                </a:lnTo>
                <a:lnTo>
                  <a:pt x="129845" y="234086"/>
                </a:lnTo>
                <a:lnTo>
                  <a:pt x="175565" y="371246"/>
                </a:lnTo>
                <a:cubicBezTo>
                  <a:pt x="155448" y="407822"/>
                  <a:pt x="138989" y="446227"/>
                  <a:pt x="128016" y="486461"/>
                </a:cubicBezTo>
                <a:lnTo>
                  <a:pt x="0" y="548640"/>
                </a:lnTo>
                <a:lnTo>
                  <a:pt x="0" y="694944"/>
                </a:lnTo>
                <a:lnTo>
                  <a:pt x="128016" y="758952"/>
                </a:lnTo>
                <a:cubicBezTo>
                  <a:pt x="138989" y="799186"/>
                  <a:pt x="155448" y="837590"/>
                  <a:pt x="175565" y="872338"/>
                </a:cubicBezTo>
                <a:lnTo>
                  <a:pt x="129845" y="1009498"/>
                </a:lnTo>
                <a:lnTo>
                  <a:pt x="234086" y="1113739"/>
                </a:lnTo>
                <a:lnTo>
                  <a:pt x="371246" y="1068019"/>
                </a:lnTo>
                <a:cubicBezTo>
                  <a:pt x="407822" y="1088136"/>
                  <a:pt x="446227" y="1104595"/>
                  <a:pt x="486461" y="1115568"/>
                </a:cubicBezTo>
                <a:lnTo>
                  <a:pt x="550469" y="1243584"/>
                </a:lnTo>
                <a:lnTo>
                  <a:pt x="696773" y="1243584"/>
                </a:lnTo>
                <a:lnTo>
                  <a:pt x="760781" y="1115568"/>
                </a:lnTo>
                <a:cubicBezTo>
                  <a:pt x="801014" y="1104595"/>
                  <a:pt x="839419" y="1088136"/>
                  <a:pt x="874166" y="1068019"/>
                </a:cubicBezTo>
                <a:lnTo>
                  <a:pt x="1011326" y="1113739"/>
                </a:lnTo>
                <a:lnTo>
                  <a:pt x="1115568" y="1009498"/>
                </a:lnTo>
                <a:lnTo>
                  <a:pt x="1069848" y="872338"/>
                </a:lnTo>
                <a:cubicBezTo>
                  <a:pt x="1089965" y="835762"/>
                  <a:pt x="1106424" y="797357"/>
                  <a:pt x="1117397" y="757123"/>
                </a:cubicBezTo>
                <a:lnTo>
                  <a:pt x="1245413" y="693115"/>
                </a:lnTo>
                <a:lnTo>
                  <a:pt x="1245413" y="546811"/>
                </a:lnTo>
                <a:lnTo>
                  <a:pt x="1115568" y="484632"/>
                </a:lnTo>
                <a:close/>
              </a:path>
            </a:pathLst>
          </a:custGeom>
          <a:solidFill>
            <a:schemeClr val="tx2">
              <a:lumMod val="75000"/>
              <a:lumOff val="25000"/>
            </a:schemeClr>
          </a:solidFill>
          <a:ln w="18256" cap="flat">
            <a:noFill/>
            <a:prstDash val="solid"/>
            <a:miter/>
          </a:ln>
          <a:effectLst>
            <a:innerShdw blurRad="571500">
              <a:schemeClr val="tx1"/>
            </a:innerShdw>
          </a:effectLst>
        </p:spPr>
        <p:txBody>
          <a:bodyPr rtlCol="0" anchor="ctr"/>
          <a:lstStyle/>
          <a:p>
            <a:endParaRPr lang="en-US" dirty="0"/>
          </a:p>
        </p:txBody>
      </p:sp>
      <p:sp>
        <p:nvSpPr>
          <p:cNvPr id="19" name="Graphic 11" descr="Single gear with solid fill">
            <a:extLst>
              <a:ext uri="{FF2B5EF4-FFF2-40B4-BE49-F238E27FC236}">
                <a16:creationId xmlns:a16="http://schemas.microsoft.com/office/drawing/2014/main" id="{AECA3759-5D7A-F6D3-44B8-DEBA81668FD0}"/>
              </a:ext>
            </a:extLst>
          </p:cNvPr>
          <p:cNvSpPr>
            <a:spLocks noGrp="1" noRot="1" noMove="1" noResize="1" noEditPoints="1" noAdjustHandles="1" noChangeArrowheads="1" noChangeShapeType="1"/>
          </p:cNvSpPr>
          <p:nvPr/>
        </p:nvSpPr>
        <p:spPr>
          <a:xfrm>
            <a:off x="5218176" y="1417320"/>
            <a:ext cx="1755648" cy="1755648"/>
          </a:xfrm>
          <a:custGeom>
            <a:avLst/>
            <a:gdLst>
              <a:gd name="connsiteX0" fmla="*/ 621792 w 1245412"/>
              <a:gd name="connsiteY0" fmla="*/ 841248 h 1243584"/>
              <a:gd name="connsiteX1" fmla="*/ 402336 w 1245412"/>
              <a:gd name="connsiteY1" fmla="*/ 621792 h 1243584"/>
              <a:gd name="connsiteX2" fmla="*/ 621792 w 1245412"/>
              <a:gd name="connsiteY2" fmla="*/ 402336 h 1243584"/>
              <a:gd name="connsiteX3" fmla="*/ 841248 w 1245412"/>
              <a:gd name="connsiteY3" fmla="*/ 621792 h 1243584"/>
              <a:gd name="connsiteX4" fmla="*/ 621792 w 1245412"/>
              <a:gd name="connsiteY4" fmla="*/ 841248 h 1243584"/>
              <a:gd name="connsiteX5" fmla="*/ 1115568 w 1245412"/>
              <a:gd name="connsiteY5" fmla="*/ 484632 h 1243584"/>
              <a:gd name="connsiteX6" fmla="*/ 1068019 w 1245412"/>
              <a:gd name="connsiteY6" fmla="*/ 371246 h 1243584"/>
              <a:gd name="connsiteX7" fmla="*/ 1113739 w 1245412"/>
              <a:gd name="connsiteY7" fmla="*/ 234086 h 1243584"/>
              <a:gd name="connsiteX8" fmla="*/ 1009498 w 1245412"/>
              <a:gd name="connsiteY8" fmla="*/ 129845 h 1243584"/>
              <a:gd name="connsiteX9" fmla="*/ 872338 w 1245412"/>
              <a:gd name="connsiteY9" fmla="*/ 175565 h 1243584"/>
              <a:gd name="connsiteX10" fmla="*/ 757123 w 1245412"/>
              <a:gd name="connsiteY10" fmla="*/ 128016 h 1243584"/>
              <a:gd name="connsiteX11" fmla="*/ 694944 w 1245412"/>
              <a:gd name="connsiteY11" fmla="*/ 0 h 1243584"/>
              <a:gd name="connsiteX12" fmla="*/ 548640 w 1245412"/>
              <a:gd name="connsiteY12" fmla="*/ 0 h 1243584"/>
              <a:gd name="connsiteX13" fmla="*/ 484632 w 1245412"/>
              <a:gd name="connsiteY13" fmla="*/ 128016 h 1243584"/>
              <a:gd name="connsiteX14" fmla="*/ 371246 w 1245412"/>
              <a:gd name="connsiteY14" fmla="*/ 175565 h 1243584"/>
              <a:gd name="connsiteX15" fmla="*/ 234086 w 1245412"/>
              <a:gd name="connsiteY15" fmla="*/ 129845 h 1243584"/>
              <a:gd name="connsiteX16" fmla="*/ 129845 w 1245412"/>
              <a:gd name="connsiteY16" fmla="*/ 234086 h 1243584"/>
              <a:gd name="connsiteX17" fmla="*/ 175565 w 1245412"/>
              <a:gd name="connsiteY17" fmla="*/ 371246 h 1243584"/>
              <a:gd name="connsiteX18" fmla="*/ 128016 w 1245412"/>
              <a:gd name="connsiteY18" fmla="*/ 486461 h 1243584"/>
              <a:gd name="connsiteX19" fmla="*/ 0 w 1245412"/>
              <a:gd name="connsiteY19" fmla="*/ 548640 h 1243584"/>
              <a:gd name="connsiteX20" fmla="*/ 0 w 1245412"/>
              <a:gd name="connsiteY20" fmla="*/ 694944 h 1243584"/>
              <a:gd name="connsiteX21" fmla="*/ 128016 w 1245412"/>
              <a:gd name="connsiteY21" fmla="*/ 758952 h 1243584"/>
              <a:gd name="connsiteX22" fmla="*/ 175565 w 1245412"/>
              <a:gd name="connsiteY22" fmla="*/ 872338 h 1243584"/>
              <a:gd name="connsiteX23" fmla="*/ 129845 w 1245412"/>
              <a:gd name="connsiteY23" fmla="*/ 1009498 h 1243584"/>
              <a:gd name="connsiteX24" fmla="*/ 234086 w 1245412"/>
              <a:gd name="connsiteY24" fmla="*/ 1113739 h 1243584"/>
              <a:gd name="connsiteX25" fmla="*/ 371246 w 1245412"/>
              <a:gd name="connsiteY25" fmla="*/ 1068019 h 1243584"/>
              <a:gd name="connsiteX26" fmla="*/ 486461 w 1245412"/>
              <a:gd name="connsiteY26" fmla="*/ 1115568 h 1243584"/>
              <a:gd name="connsiteX27" fmla="*/ 550469 w 1245412"/>
              <a:gd name="connsiteY27" fmla="*/ 1243584 h 1243584"/>
              <a:gd name="connsiteX28" fmla="*/ 696773 w 1245412"/>
              <a:gd name="connsiteY28" fmla="*/ 1243584 h 1243584"/>
              <a:gd name="connsiteX29" fmla="*/ 760781 w 1245412"/>
              <a:gd name="connsiteY29" fmla="*/ 1115568 h 1243584"/>
              <a:gd name="connsiteX30" fmla="*/ 874166 w 1245412"/>
              <a:gd name="connsiteY30" fmla="*/ 1068019 h 1243584"/>
              <a:gd name="connsiteX31" fmla="*/ 1011326 w 1245412"/>
              <a:gd name="connsiteY31" fmla="*/ 1113739 h 1243584"/>
              <a:gd name="connsiteX32" fmla="*/ 1115568 w 1245412"/>
              <a:gd name="connsiteY32" fmla="*/ 1009498 h 1243584"/>
              <a:gd name="connsiteX33" fmla="*/ 1069848 w 1245412"/>
              <a:gd name="connsiteY33" fmla="*/ 872338 h 1243584"/>
              <a:gd name="connsiteX34" fmla="*/ 1117397 w 1245412"/>
              <a:gd name="connsiteY34" fmla="*/ 757123 h 1243584"/>
              <a:gd name="connsiteX35" fmla="*/ 1245413 w 1245412"/>
              <a:gd name="connsiteY35" fmla="*/ 693115 h 1243584"/>
              <a:gd name="connsiteX36" fmla="*/ 1245413 w 1245412"/>
              <a:gd name="connsiteY36" fmla="*/ 546811 h 1243584"/>
              <a:gd name="connsiteX37" fmla="*/ 1115568 w 1245412"/>
              <a:gd name="connsiteY37" fmla="*/ 484632 h 124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45412" h="1243584">
                <a:moveTo>
                  <a:pt x="621792" y="841248"/>
                </a:moveTo>
                <a:cubicBezTo>
                  <a:pt x="501091" y="841248"/>
                  <a:pt x="402336" y="742493"/>
                  <a:pt x="402336" y="621792"/>
                </a:cubicBezTo>
                <a:cubicBezTo>
                  <a:pt x="402336" y="501091"/>
                  <a:pt x="501091" y="402336"/>
                  <a:pt x="621792" y="402336"/>
                </a:cubicBezTo>
                <a:cubicBezTo>
                  <a:pt x="742493" y="402336"/>
                  <a:pt x="841248" y="501091"/>
                  <a:pt x="841248" y="621792"/>
                </a:cubicBezTo>
                <a:cubicBezTo>
                  <a:pt x="841248" y="742493"/>
                  <a:pt x="742493" y="841248"/>
                  <a:pt x="621792" y="841248"/>
                </a:cubicBezTo>
                <a:close/>
                <a:moveTo>
                  <a:pt x="1115568" y="484632"/>
                </a:moveTo>
                <a:cubicBezTo>
                  <a:pt x="1104595" y="444398"/>
                  <a:pt x="1088136" y="405994"/>
                  <a:pt x="1068019" y="371246"/>
                </a:cubicBezTo>
                <a:lnTo>
                  <a:pt x="1113739" y="234086"/>
                </a:lnTo>
                <a:lnTo>
                  <a:pt x="1009498" y="129845"/>
                </a:lnTo>
                <a:lnTo>
                  <a:pt x="872338" y="175565"/>
                </a:lnTo>
                <a:cubicBezTo>
                  <a:pt x="835762" y="155448"/>
                  <a:pt x="797357" y="138989"/>
                  <a:pt x="757123" y="128016"/>
                </a:cubicBezTo>
                <a:lnTo>
                  <a:pt x="694944" y="0"/>
                </a:lnTo>
                <a:lnTo>
                  <a:pt x="548640" y="0"/>
                </a:lnTo>
                <a:lnTo>
                  <a:pt x="484632" y="128016"/>
                </a:lnTo>
                <a:cubicBezTo>
                  <a:pt x="444398" y="138989"/>
                  <a:pt x="405994" y="155448"/>
                  <a:pt x="371246" y="175565"/>
                </a:cubicBezTo>
                <a:lnTo>
                  <a:pt x="234086" y="129845"/>
                </a:lnTo>
                <a:lnTo>
                  <a:pt x="129845" y="234086"/>
                </a:lnTo>
                <a:lnTo>
                  <a:pt x="175565" y="371246"/>
                </a:lnTo>
                <a:cubicBezTo>
                  <a:pt x="155448" y="407822"/>
                  <a:pt x="138989" y="446227"/>
                  <a:pt x="128016" y="486461"/>
                </a:cubicBezTo>
                <a:lnTo>
                  <a:pt x="0" y="548640"/>
                </a:lnTo>
                <a:lnTo>
                  <a:pt x="0" y="694944"/>
                </a:lnTo>
                <a:lnTo>
                  <a:pt x="128016" y="758952"/>
                </a:lnTo>
                <a:cubicBezTo>
                  <a:pt x="138989" y="799186"/>
                  <a:pt x="155448" y="837590"/>
                  <a:pt x="175565" y="872338"/>
                </a:cubicBezTo>
                <a:lnTo>
                  <a:pt x="129845" y="1009498"/>
                </a:lnTo>
                <a:lnTo>
                  <a:pt x="234086" y="1113739"/>
                </a:lnTo>
                <a:lnTo>
                  <a:pt x="371246" y="1068019"/>
                </a:lnTo>
                <a:cubicBezTo>
                  <a:pt x="407822" y="1088136"/>
                  <a:pt x="446227" y="1104595"/>
                  <a:pt x="486461" y="1115568"/>
                </a:cubicBezTo>
                <a:lnTo>
                  <a:pt x="550469" y="1243584"/>
                </a:lnTo>
                <a:lnTo>
                  <a:pt x="696773" y="1243584"/>
                </a:lnTo>
                <a:lnTo>
                  <a:pt x="760781" y="1115568"/>
                </a:lnTo>
                <a:cubicBezTo>
                  <a:pt x="801014" y="1104595"/>
                  <a:pt x="839419" y="1088136"/>
                  <a:pt x="874166" y="1068019"/>
                </a:cubicBezTo>
                <a:lnTo>
                  <a:pt x="1011326" y="1113739"/>
                </a:lnTo>
                <a:lnTo>
                  <a:pt x="1115568" y="1009498"/>
                </a:lnTo>
                <a:lnTo>
                  <a:pt x="1069848" y="872338"/>
                </a:lnTo>
                <a:cubicBezTo>
                  <a:pt x="1089965" y="835762"/>
                  <a:pt x="1106424" y="797357"/>
                  <a:pt x="1117397" y="757123"/>
                </a:cubicBezTo>
                <a:lnTo>
                  <a:pt x="1245413" y="693115"/>
                </a:lnTo>
                <a:lnTo>
                  <a:pt x="1245413" y="546811"/>
                </a:lnTo>
                <a:lnTo>
                  <a:pt x="1115568" y="484632"/>
                </a:lnTo>
                <a:close/>
              </a:path>
            </a:pathLst>
          </a:custGeom>
          <a:solidFill>
            <a:schemeClr val="tx2">
              <a:lumMod val="75000"/>
              <a:lumOff val="25000"/>
            </a:schemeClr>
          </a:solidFill>
          <a:ln w="18256" cap="flat">
            <a:noFill/>
            <a:prstDash val="solid"/>
            <a:miter/>
          </a:ln>
          <a:effectLst>
            <a:innerShdw blurRad="571500">
              <a:schemeClr val="tx1"/>
            </a:innerShdw>
          </a:effectLst>
        </p:spPr>
        <p:txBody>
          <a:bodyPr rtlCol="0" anchor="ctr"/>
          <a:lstStyle/>
          <a:p>
            <a:endParaRPr lang="en-US" dirty="0"/>
          </a:p>
        </p:txBody>
      </p:sp>
      <p:sp>
        <p:nvSpPr>
          <p:cNvPr id="20" name="Graphic 11" descr="Single gear with solid fill">
            <a:extLst>
              <a:ext uri="{FF2B5EF4-FFF2-40B4-BE49-F238E27FC236}">
                <a16:creationId xmlns:a16="http://schemas.microsoft.com/office/drawing/2014/main" id="{47A5AB40-0687-EE59-AC39-206C5026F038}"/>
              </a:ext>
            </a:extLst>
          </p:cNvPr>
          <p:cNvSpPr>
            <a:spLocks noGrp="1" noRot="1" noMove="1" noResize="1" noEditPoints="1" noAdjustHandles="1" noChangeArrowheads="1" noChangeShapeType="1"/>
          </p:cNvSpPr>
          <p:nvPr/>
        </p:nvSpPr>
        <p:spPr>
          <a:xfrm>
            <a:off x="7491476" y="3685032"/>
            <a:ext cx="1755648" cy="1755648"/>
          </a:xfrm>
          <a:custGeom>
            <a:avLst/>
            <a:gdLst>
              <a:gd name="connsiteX0" fmla="*/ 621792 w 1245412"/>
              <a:gd name="connsiteY0" fmla="*/ 841248 h 1243584"/>
              <a:gd name="connsiteX1" fmla="*/ 402336 w 1245412"/>
              <a:gd name="connsiteY1" fmla="*/ 621792 h 1243584"/>
              <a:gd name="connsiteX2" fmla="*/ 621792 w 1245412"/>
              <a:gd name="connsiteY2" fmla="*/ 402336 h 1243584"/>
              <a:gd name="connsiteX3" fmla="*/ 841248 w 1245412"/>
              <a:gd name="connsiteY3" fmla="*/ 621792 h 1243584"/>
              <a:gd name="connsiteX4" fmla="*/ 621792 w 1245412"/>
              <a:gd name="connsiteY4" fmla="*/ 841248 h 1243584"/>
              <a:gd name="connsiteX5" fmla="*/ 1115568 w 1245412"/>
              <a:gd name="connsiteY5" fmla="*/ 484632 h 1243584"/>
              <a:gd name="connsiteX6" fmla="*/ 1068019 w 1245412"/>
              <a:gd name="connsiteY6" fmla="*/ 371246 h 1243584"/>
              <a:gd name="connsiteX7" fmla="*/ 1113739 w 1245412"/>
              <a:gd name="connsiteY7" fmla="*/ 234086 h 1243584"/>
              <a:gd name="connsiteX8" fmla="*/ 1009498 w 1245412"/>
              <a:gd name="connsiteY8" fmla="*/ 129845 h 1243584"/>
              <a:gd name="connsiteX9" fmla="*/ 872338 w 1245412"/>
              <a:gd name="connsiteY9" fmla="*/ 175565 h 1243584"/>
              <a:gd name="connsiteX10" fmla="*/ 757123 w 1245412"/>
              <a:gd name="connsiteY10" fmla="*/ 128016 h 1243584"/>
              <a:gd name="connsiteX11" fmla="*/ 694944 w 1245412"/>
              <a:gd name="connsiteY11" fmla="*/ 0 h 1243584"/>
              <a:gd name="connsiteX12" fmla="*/ 548640 w 1245412"/>
              <a:gd name="connsiteY12" fmla="*/ 0 h 1243584"/>
              <a:gd name="connsiteX13" fmla="*/ 484632 w 1245412"/>
              <a:gd name="connsiteY13" fmla="*/ 128016 h 1243584"/>
              <a:gd name="connsiteX14" fmla="*/ 371246 w 1245412"/>
              <a:gd name="connsiteY14" fmla="*/ 175565 h 1243584"/>
              <a:gd name="connsiteX15" fmla="*/ 234086 w 1245412"/>
              <a:gd name="connsiteY15" fmla="*/ 129845 h 1243584"/>
              <a:gd name="connsiteX16" fmla="*/ 129845 w 1245412"/>
              <a:gd name="connsiteY16" fmla="*/ 234086 h 1243584"/>
              <a:gd name="connsiteX17" fmla="*/ 175565 w 1245412"/>
              <a:gd name="connsiteY17" fmla="*/ 371246 h 1243584"/>
              <a:gd name="connsiteX18" fmla="*/ 128016 w 1245412"/>
              <a:gd name="connsiteY18" fmla="*/ 486461 h 1243584"/>
              <a:gd name="connsiteX19" fmla="*/ 0 w 1245412"/>
              <a:gd name="connsiteY19" fmla="*/ 548640 h 1243584"/>
              <a:gd name="connsiteX20" fmla="*/ 0 w 1245412"/>
              <a:gd name="connsiteY20" fmla="*/ 694944 h 1243584"/>
              <a:gd name="connsiteX21" fmla="*/ 128016 w 1245412"/>
              <a:gd name="connsiteY21" fmla="*/ 758952 h 1243584"/>
              <a:gd name="connsiteX22" fmla="*/ 175565 w 1245412"/>
              <a:gd name="connsiteY22" fmla="*/ 872338 h 1243584"/>
              <a:gd name="connsiteX23" fmla="*/ 129845 w 1245412"/>
              <a:gd name="connsiteY23" fmla="*/ 1009498 h 1243584"/>
              <a:gd name="connsiteX24" fmla="*/ 234086 w 1245412"/>
              <a:gd name="connsiteY24" fmla="*/ 1113739 h 1243584"/>
              <a:gd name="connsiteX25" fmla="*/ 371246 w 1245412"/>
              <a:gd name="connsiteY25" fmla="*/ 1068019 h 1243584"/>
              <a:gd name="connsiteX26" fmla="*/ 486461 w 1245412"/>
              <a:gd name="connsiteY26" fmla="*/ 1115568 h 1243584"/>
              <a:gd name="connsiteX27" fmla="*/ 550469 w 1245412"/>
              <a:gd name="connsiteY27" fmla="*/ 1243584 h 1243584"/>
              <a:gd name="connsiteX28" fmla="*/ 696773 w 1245412"/>
              <a:gd name="connsiteY28" fmla="*/ 1243584 h 1243584"/>
              <a:gd name="connsiteX29" fmla="*/ 760781 w 1245412"/>
              <a:gd name="connsiteY29" fmla="*/ 1115568 h 1243584"/>
              <a:gd name="connsiteX30" fmla="*/ 874166 w 1245412"/>
              <a:gd name="connsiteY30" fmla="*/ 1068019 h 1243584"/>
              <a:gd name="connsiteX31" fmla="*/ 1011326 w 1245412"/>
              <a:gd name="connsiteY31" fmla="*/ 1113739 h 1243584"/>
              <a:gd name="connsiteX32" fmla="*/ 1115568 w 1245412"/>
              <a:gd name="connsiteY32" fmla="*/ 1009498 h 1243584"/>
              <a:gd name="connsiteX33" fmla="*/ 1069848 w 1245412"/>
              <a:gd name="connsiteY33" fmla="*/ 872338 h 1243584"/>
              <a:gd name="connsiteX34" fmla="*/ 1117397 w 1245412"/>
              <a:gd name="connsiteY34" fmla="*/ 757123 h 1243584"/>
              <a:gd name="connsiteX35" fmla="*/ 1245413 w 1245412"/>
              <a:gd name="connsiteY35" fmla="*/ 693115 h 1243584"/>
              <a:gd name="connsiteX36" fmla="*/ 1245413 w 1245412"/>
              <a:gd name="connsiteY36" fmla="*/ 546811 h 1243584"/>
              <a:gd name="connsiteX37" fmla="*/ 1115568 w 1245412"/>
              <a:gd name="connsiteY37" fmla="*/ 484632 h 124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45412" h="1243584">
                <a:moveTo>
                  <a:pt x="621792" y="841248"/>
                </a:moveTo>
                <a:cubicBezTo>
                  <a:pt x="501091" y="841248"/>
                  <a:pt x="402336" y="742493"/>
                  <a:pt x="402336" y="621792"/>
                </a:cubicBezTo>
                <a:cubicBezTo>
                  <a:pt x="402336" y="501091"/>
                  <a:pt x="501091" y="402336"/>
                  <a:pt x="621792" y="402336"/>
                </a:cubicBezTo>
                <a:cubicBezTo>
                  <a:pt x="742493" y="402336"/>
                  <a:pt x="841248" y="501091"/>
                  <a:pt x="841248" y="621792"/>
                </a:cubicBezTo>
                <a:cubicBezTo>
                  <a:pt x="841248" y="742493"/>
                  <a:pt x="742493" y="841248"/>
                  <a:pt x="621792" y="841248"/>
                </a:cubicBezTo>
                <a:close/>
                <a:moveTo>
                  <a:pt x="1115568" y="484632"/>
                </a:moveTo>
                <a:cubicBezTo>
                  <a:pt x="1104595" y="444398"/>
                  <a:pt x="1088136" y="405994"/>
                  <a:pt x="1068019" y="371246"/>
                </a:cubicBezTo>
                <a:lnTo>
                  <a:pt x="1113739" y="234086"/>
                </a:lnTo>
                <a:lnTo>
                  <a:pt x="1009498" y="129845"/>
                </a:lnTo>
                <a:lnTo>
                  <a:pt x="872338" y="175565"/>
                </a:lnTo>
                <a:cubicBezTo>
                  <a:pt x="835762" y="155448"/>
                  <a:pt x="797357" y="138989"/>
                  <a:pt x="757123" y="128016"/>
                </a:cubicBezTo>
                <a:lnTo>
                  <a:pt x="694944" y="0"/>
                </a:lnTo>
                <a:lnTo>
                  <a:pt x="548640" y="0"/>
                </a:lnTo>
                <a:lnTo>
                  <a:pt x="484632" y="128016"/>
                </a:lnTo>
                <a:cubicBezTo>
                  <a:pt x="444398" y="138989"/>
                  <a:pt x="405994" y="155448"/>
                  <a:pt x="371246" y="175565"/>
                </a:cubicBezTo>
                <a:lnTo>
                  <a:pt x="234086" y="129845"/>
                </a:lnTo>
                <a:lnTo>
                  <a:pt x="129845" y="234086"/>
                </a:lnTo>
                <a:lnTo>
                  <a:pt x="175565" y="371246"/>
                </a:lnTo>
                <a:cubicBezTo>
                  <a:pt x="155448" y="407822"/>
                  <a:pt x="138989" y="446227"/>
                  <a:pt x="128016" y="486461"/>
                </a:cubicBezTo>
                <a:lnTo>
                  <a:pt x="0" y="548640"/>
                </a:lnTo>
                <a:lnTo>
                  <a:pt x="0" y="694944"/>
                </a:lnTo>
                <a:lnTo>
                  <a:pt x="128016" y="758952"/>
                </a:lnTo>
                <a:cubicBezTo>
                  <a:pt x="138989" y="799186"/>
                  <a:pt x="155448" y="837590"/>
                  <a:pt x="175565" y="872338"/>
                </a:cubicBezTo>
                <a:lnTo>
                  <a:pt x="129845" y="1009498"/>
                </a:lnTo>
                <a:lnTo>
                  <a:pt x="234086" y="1113739"/>
                </a:lnTo>
                <a:lnTo>
                  <a:pt x="371246" y="1068019"/>
                </a:lnTo>
                <a:cubicBezTo>
                  <a:pt x="407822" y="1088136"/>
                  <a:pt x="446227" y="1104595"/>
                  <a:pt x="486461" y="1115568"/>
                </a:cubicBezTo>
                <a:lnTo>
                  <a:pt x="550469" y="1243584"/>
                </a:lnTo>
                <a:lnTo>
                  <a:pt x="696773" y="1243584"/>
                </a:lnTo>
                <a:lnTo>
                  <a:pt x="760781" y="1115568"/>
                </a:lnTo>
                <a:cubicBezTo>
                  <a:pt x="801014" y="1104595"/>
                  <a:pt x="839419" y="1088136"/>
                  <a:pt x="874166" y="1068019"/>
                </a:cubicBezTo>
                <a:lnTo>
                  <a:pt x="1011326" y="1113739"/>
                </a:lnTo>
                <a:lnTo>
                  <a:pt x="1115568" y="1009498"/>
                </a:lnTo>
                <a:lnTo>
                  <a:pt x="1069848" y="872338"/>
                </a:lnTo>
                <a:cubicBezTo>
                  <a:pt x="1089965" y="835762"/>
                  <a:pt x="1106424" y="797357"/>
                  <a:pt x="1117397" y="757123"/>
                </a:cubicBezTo>
                <a:lnTo>
                  <a:pt x="1245413" y="693115"/>
                </a:lnTo>
                <a:lnTo>
                  <a:pt x="1245413" y="546811"/>
                </a:lnTo>
                <a:lnTo>
                  <a:pt x="1115568" y="484632"/>
                </a:lnTo>
                <a:close/>
              </a:path>
            </a:pathLst>
          </a:custGeom>
          <a:solidFill>
            <a:schemeClr val="tx2">
              <a:lumMod val="75000"/>
              <a:lumOff val="25000"/>
            </a:schemeClr>
          </a:solidFill>
          <a:ln w="18256" cap="flat">
            <a:noFill/>
            <a:prstDash val="solid"/>
            <a:miter/>
          </a:ln>
          <a:effectLst>
            <a:innerShdw blurRad="571500">
              <a:schemeClr val="tx1"/>
            </a:innerShdw>
          </a:effectLst>
        </p:spPr>
        <p:txBody>
          <a:bodyPr rtlCol="0" anchor="ctr"/>
          <a:lstStyle/>
          <a:p>
            <a:endParaRPr lang="en-US" dirty="0"/>
          </a:p>
        </p:txBody>
      </p:sp>
      <p:sp>
        <p:nvSpPr>
          <p:cNvPr id="21" name="Circle: Hollow 20">
            <a:extLst>
              <a:ext uri="{FF2B5EF4-FFF2-40B4-BE49-F238E27FC236}">
                <a16:creationId xmlns:a16="http://schemas.microsoft.com/office/drawing/2014/main" id="{ECD26D00-9129-477A-1C19-FDB8CC7E041D}"/>
              </a:ext>
            </a:extLst>
          </p:cNvPr>
          <p:cNvSpPr>
            <a:spLocks noGrp="1" noRot="1" noMove="1" noResize="1" noEditPoints="1" noAdjustHandles="1" noChangeArrowheads="1" noChangeShapeType="1"/>
          </p:cNvSpPr>
          <p:nvPr/>
        </p:nvSpPr>
        <p:spPr>
          <a:xfrm>
            <a:off x="7905750" y="4099306"/>
            <a:ext cx="927100" cy="927100"/>
          </a:xfrm>
          <a:prstGeom prst="donut">
            <a:avLst>
              <a:gd name="adj" fmla="val 13771"/>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Circle: Hollow 22">
            <a:extLst>
              <a:ext uri="{FF2B5EF4-FFF2-40B4-BE49-F238E27FC236}">
                <a16:creationId xmlns:a16="http://schemas.microsoft.com/office/drawing/2014/main" id="{A7FC4214-1EED-2A19-E98D-ED9B5A00FF0B}"/>
              </a:ext>
            </a:extLst>
          </p:cNvPr>
          <p:cNvSpPr>
            <a:spLocks noGrp="1" noRot="1" noMove="1" noResize="1" noEditPoints="1" noAdjustHandles="1" noChangeArrowheads="1" noChangeShapeType="1"/>
          </p:cNvSpPr>
          <p:nvPr/>
        </p:nvSpPr>
        <p:spPr>
          <a:xfrm>
            <a:off x="5632450" y="1831594"/>
            <a:ext cx="927100" cy="927100"/>
          </a:xfrm>
          <a:prstGeom prst="donut">
            <a:avLst>
              <a:gd name="adj" fmla="val 13771"/>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Circle: Hollow 23">
            <a:extLst>
              <a:ext uri="{FF2B5EF4-FFF2-40B4-BE49-F238E27FC236}">
                <a16:creationId xmlns:a16="http://schemas.microsoft.com/office/drawing/2014/main" id="{8D58A3C1-1D0C-521B-49B1-D90D28086E42}"/>
              </a:ext>
            </a:extLst>
          </p:cNvPr>
          <p:cNvSpPr>
            <a:spLocks noGrp="1" noRot="1" noMove="1" noResize="1" noEditPoints="1" noAdjustHandles="1" noChangeArrowheads="1" noChangeShapeType="1"/>
          </p:cNvSpPr>
          <p:nvPr/>
        </p:nvSpPr>
        <p:spPr>
          <a:xfrm>
            <a:off x="5632450" y="4099306"/>
            <a:ext cx="927100" cy="927100"/>
          </a:xfrm>
          <a:prstGeom prst="donut">
            <a:avLst>
              <a:gd name="adj" fmla="val 13771"/>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Circle: Hollow 24">
            <a:extLst>
              <a:ext uri="{FF2B5EF4-FFF2-40B4-BE49-F238E27FC236}">
                <a16:creationId xmlns:a16="http://schemas.microsoft.com/office/drawing/2014/main" id="{552A5398-0712-F579-3DF2-A72279E3373C}"/>
              </a:ext>
            </a:extLst>
          </p:cNvPr>
          <p:cNvSpPr>
            <a:spLocks noGrp="1" noRot="1" noMove="1" noResize="1" noEditPoints="1" noAdjustHandles="1" noChangeArrowheads="1" noChangeShapeType="1"/>
          </p:cNvSpPr>
          <p:nvPr/>
        </p:nvSpPr>
        <p:spPr>
          <a:xfrm>
            <a:off x="3375406" y="1831594"/>
            <a:ext cx="927100" cy="927100"/>
          </a:xfrm>
          <a:prstGeom prst="donut">
            <a:avLst>
              <a:gd name="adj" fmla="val 13771"/>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TextBox 32">
            <a:extLst>
              <a:ext uri="{FF2B5EF4-FFF2-40B4-BE49-F238E27FC236}">
                <a16:creationId xmlns:a16="http://schemas.microsoft.com/office/drawing/2014/main" id="{92105A7B-9E2B-EA87-1A40-FC4E9354F688}"/>
              </a:ext>
            </a:extLst>
          </p:cNvPr>
          <p:cNvSpPr txBox="1">
            <a:spLocks/>
          </p:cNvSpPr>
          <p:nvPr/>
        </p:nvSpPr>
        <p:spPr>
          <a:xfrm>
            <a:off x="272911" y="1793651"/>
            <a:ext cx="2224675" cy="954107"/>
          </a:xfrm>
          <a:prstGeom prst="rect">
            <a:avLst/>
          </a:prstGeom>
          <a:noFill/>
        </p:spPr>
        <p:txBody>
          <a:bodyPr wrap="square" rtlCol="0">
            <a:spAutoFit/>
          </a:bodyPr>
          <a:lstStyle/>
          <a:p>
            <a:pPr algn="r"/>
            <a:r>
              <a:rPr lang="en-US" dirty="0">
                <a:solidFill>
                  <a:schemeClr val="bg1">
                    <a:lumMod val="65000"/>
                  </a:schemeClr>
                </a:solidFill>
              </a:rPr>
              <a:t>PROJECT</a:t>
            </a:r>
            <a:endParaRPr lang="en-US" sz="1400" dirty="0">
              <a:solidFill>
                <a:schemeClr val="bg1">
                  <a:lumMod val="65000"/>
                </a:schemeClr>
              </a:solidFill>
            </a:endParaRPr>
          </a:p>
          <a:p>
            <a:pPr algn="r"/>
            <a:r>
              <a:rPr lang="en-US" sz="1200" dirty="0">
                <a:solidFill>
                  <a:schemeClr val="bg1">
                    <a:lumMod val="65000"/>
                  </a:schemeClr>
                </a:solidFill>
              </a:rPr>
              <a:t>Lorem ipsum dolor sit amet, consectetuer adipiscing elit. </a:t>
            </a:r>
            <a:endParaRPr lang="en-US" sz="1400" dirty="0">
              <a:solidFill>
                <a:schemeClr val="bg1">
                  <a:lumMod val="65000"/>
                </a:schemeClr>
              </a:solidFill>
            </a:endParaRPr>
          </a:p>
          <a:p>
            <a:pPr algn="r"/>
            <a:endParaRPr lang="en-US" sz="1400" dirty="0">
              <a:solidFill>
                <a:schemeClr val="bg1">
                  <a:lumMod val="65000"/>
                </a:schemeClr>
              </a:solidFill>
            </a:endParaRPr>
          </a:p>
        </p:txBody>
      </p:sp>
      <p:sp>
        <p:nvSpPr>
          <p:cNvPr id="34" name="TextBox 33">
            <a:extLst>
              <a:ext uri="{FF2B5EF4-FFF2-40B4-BE49-F238E27FC236}">
                <a16:creationId xmlns:a16="http://schemas.microsoft.com/office/drawing/2014/main" id="{D8AC9265-7A48-0E69-9F33-1770303DBBEB}"/>
              </a:ext>
            </a:extLst>
          </p:cNvPr>
          <p:cNvSpPr txBox="1">
            <a:spLocks/>
          </p:cNvSpPr>
          <p:nvPr/>
        </p:nvSpPr>
        <p:spPr>
          <a:xfrm>
            <a:off x="2441001" y="4166285"/>
            <a:ext cx="2197706" cy="954107"/>
          </a:xfrm>
          <a:prstGeom prst="rect">
            <a:avLst/>
          </a:prstGeom>
          <a:noFill/>
        </p:spPr>
        <p:txBody>
          <a:bodyPr wrap="square" rtlCol="0">
            <a:spAutoFit/>
          </a:bodyPr>
          <a:lstStyle/>
          <a:p>
            <a:pPr algn="r"/>
            <a:r>
              <a:rPr lang="en-US" dirty="0">
                <a:solidFill>
                  <a:schemeClr val="bg1">
                    <a:lumMod val="65000"/>
                  </a:schemeClr>
                </a:solidFill>
              </a:rPr>
              <a:t>IDEA</a:t>
            </a:r>
            <a:endParaRPr lang="en-US" sz="1400" dirty="0">
              <a:solidFill>
                <a:schemeClr val="bg1">
                  <a:lumMod val="65000"/>
                </a:schemeClr>
              </a:solidFill>
            </a:endParaRPr>
          </a:p>
          <a:p>
            <a:pPr algn="r"/>
            <a:r>
              <a:rPr lang="en-US" sz="1200" dirty="0">
                <a:solidFill>
                  <a:schemeClr val="bg1">
                    <a:lumMod val="65000"/>
                  </a:schemeClr>
                </a:solidFill>
              </a:rPr>
              <a:t>Lorem ipsum dolor sit amet, consectetuer adipiscing elit. </a:t>
            </a:r>
            <a:endParaRPr lang="en-US" sz="1400" dirty="0">
              <a:solidFill>
                <a:schemeClr val="bg1">
                  <a:lumMod val="65000"/>
                </a:schemeClr>
              </a:solidFill>
            </a:endParaRPr>
          </a:p>
          <a:p>
            <a:pPr algn="r"/>
            <a:endParaRPr lang="en-US" sz="1400" dirty="0">
              <a:solidFill>
                <a:schemeClr val="bg1">
                  <a:lumMod val="65000"/>
                </a:schemeClr>
              </a:solidFill>
            </a:endParaRPr>
          </a:p>
        </p:txBody>
      </p:sp>
      <p:sp>
        <p:nvSpPr>
          <p:cNvPr id="36" name="TextBox 35">
            <a:extLst>
              <a:ext uri="{FF2B5EF4-FFF2-40B4-BE49-F238E27FC236}">
                <a16:creationId xmlns:a16="http://schemas.microsoft.com/office/drawing/2014/main" id="{A275B257-BE3C-691F-D2C5-041FA9D31850}"/>
              </a:ext>
            </a:extLst>
          </p:cNvPr>
          <p:cNvSpPr txBox="1">
            <a:spLocks/>
          </p:cNvSpPr>
          <p:nvPr/>
        </p:nvSpPr>
        <p:spPr>
          <a:xfrm>
            <a:off x="7520141" y="1793651"/>
            <a:ext cx="2507983" cy="954107"/>
          </a:xfrm>
          <a:prstGeom prst="rect">
            <a:avLst/>
          </a:prstGeom>
          <a:noFill/>
        </p:spPr>
        <p:txBody>
          <a:bodyPr wrap="square" rtlCol="0">
            <a:spAutoFit/>
          </a:bodyPr>
          <a:lstStyle/>
          <a:p>
            <a:r>
              <a:rPr lang="en-US" dirty="0">
                <a:solidFill>
                  <a:schemeClr val="bg1">
                    <a:lumMod val="65000"/>
                  </a:schemeClr>
                </a:solidFill>
              </a:rPr>
              <a:t> BUSINESS</a:t>
            </a:r>
            <a:endParaRPr lang="en-US" sz="1400" dirty="0">
              <a:solidFill>
                <a:schemeClr val="bg1">
                  <a:lumMod val="65000"/>
                </a:schemeClr>
              </a:solidFill>
            </a:endParaRPr>
          </a:p>
          <a:p>
            <a:r>
              <a:rPr lang="en-US" sz="1200" dirty="0">
                <a:solidFill>
                  <a:schemeClr val="bg1">
                    <a:lumMod val="65000"/>
                  </a:schemeClr>
                </a:solidFill>
              </a:rPr>
              <a:t>Lorem ipsum dolor sit amet, consectetuer adipiscing elit. </a:t>
            </a:r>
            <a:endParaRPr lang="en-US" sz="1400" dirty="0">
              <a:solidFill>
                <a:schemeClr val="bg1">
                  <a:lumMod val="65000"/>
                </a:schemeClr>
              </a:solidFill>
            </a:endParaRPr>
          </a:p>
          <a:p>
            <a:endParaRPr lang="en-US" sz="1400" dirty="0">
              <a:solidFill>
                <a:schemeClr val="bg1">
                  <a:lumMod val="65000"/>
                </a:schemeClr>
              </a:solidFill>
            </a:endParaRPr>
          </a:p>
        </p:txBody>
      </p:sp>
      <p:sp>
        <p:nvSpPr>
          <p:cNvPr id="2" name="TextBox 1">
            <a:extLst>
              <a:ext uri="{FF2B5EF4-FFF2-40B4-BE49-F238E27FC236}">
                <a16:creationId xmlns:a16="http://schemas.microsoft.com/office/drawing/2014/main" id="{43D93EE5-05C5-55D5-6B48-9610782FAF14}"/>
              </a:ext>
            </a:extLst>
          </p:cNvPr>
          <p:cNvSpPr txBox="1">
            <a:spLocks/>
          </p:cNvSpPr>
          <p:nvPr/>
        </p:nvSpPr>
        <p:spPr>
          <a:xfrm>
            <a:off x="9748618" y="4262559"/>
            <a:ext cx="2507983" cy="954107"/>
          </a:xfrm>
          <a:prstGeom prst="rect">
            <a:avLst/>
          </a:prstGeom>
          <a:noFill/>
        </p:spPr>
        <p:txBody>
          <a:bodyPr wrap="square" rtlCol="0">
            <a:spAutoFit/>
          </a:bodyPr>
          <a:lstStyle/>
          <a:p>
            <a:r>
              <a:rPr lang="en-US" dirty="0">
                <a:solidFill>
                  <a:schemeClr val="bg1">
                    <a:lumMod val="65000"/>
                  </a:schemeClr>
                </a:solidFill>
              </a:rPr>
              <a:t> RESEARCH</a:t>
            </a:r>
            <a:endParaRPr lang="en-US" sz="1400" dirty="0">
              <a:solidFill>
                <a:schemeClr val="bg1">
                  <a:lumMod val="65000"/>
                </a:schemeClr>
              </a:solidFill>
            </a:endParaRPr>
          </a:p>
          <a:p>
            <a:r>
              <a:rPr lang="en-US" sz="1200" dirty="0">
                <a:solidFill>
                  <a:schemeClr val="bg1">
                    <a:lumMod val="65000"/>
                  </a:schemeClr>
                </a:solidFill>
              </a:rPr>
              <a:t>Lorem ipsum dolor sit amet, consectetuer adipiscing elit. </a:t>
            </a:r>
            <a:endParaRPr lang="en-US" sz="1400" dirty="0">
              <a:solidFill>
                <a:schemeClr val="bg1">
                  <a:lumMod val="65000"/>
                </a:schemeClr>
              </a:solidFill>
            </a:endParaRPr>
          </a:p>
          <a:p>
            <a:endParaRPr lang="en-US" sz="1400" dirty="0">
              <a:solidFill>
                <a:schemeClr val="bg1">
                  <a:lumMod val="65000"/>
                </a:schemeClr>
              </a:solidFill>
            </a:endParaRPr>
          </a:p>
        </p:txBody>
      </p:sp>
      <p:sp>
        <p:nvSpPr>
          <p:cNvPr id="3" name="TextBox 2">
            <a:extLst>
              <a:ext uri="{FF2B5EF4-FFF2-40B4-BE49-F238E27FC236}">
                <a16:creationId xmlns:a16="http://schemas.microsoft.com/office/drawing/2014/main" id="{7B218B56-3E16-04E9-8CA6-2BCCDCAD4671}"/>
              </a:ext>
            </a:extLst>
          </p:cNvPr>
          <p:cNvSpPr txBox="1">
            <a:spLocks noGrp="1" noRot="1" noMove="1" noResize="1" noEditPoints="1" noAdjustHandles="1" noChangeArrowheads="1" noChangeShapeType="1"/>
          </p:cNvSpPr>
          <p:nvPr/>
        </p:nvSpPr>
        <p:spPr>
          <a:xfrm>
            <a:off x="3438601" y="1941201"/>
            <a:ext cx="800711" cy="707886"/>
          </a:xfrm>
          <a:prstGeom prst="rect">
            <a:avLst/>
          </a:prstGeom>
          <a:noFill/>
        </p:spPr>
        <p:txBody>
          <a:bodyPr wrap="square" rtlCol="0">
            <a:spAutoFit/>
          </a:bodyPr>
          <a:lstStyle/>
          <a:p>
            <a:pPr algn="ctr"/>
            <a:r>
              <a:rPr lang="en-US" sz="4000" dirty="0">
                <a:solidFill>
                  <a:schemeClr val="tx1">
                    <a:lumMod val="65000"/>
                    <a:lumOff val="35000"/>
                  </a:schemeClr>
                </a:solidFill>
                <a:latin typeface="Arial Black" panose="020B0A04020102020204" pitchFamily="34" charset="0"/>
              </a:rPr>
              <a:t>5</a:t>
            </a:r>
            <a:endParaRPr lang="en-US" dirty="0">
              <a:solidFill>
                <a:schemeClr val="tx1">
                  <a:lumMod val="65000"/>
                  <a:lumOff val="35000"/>
                </a:schemeClr>
              </a:solidFill>
              <a:latin typeface="Arial Black" panose="020B0A04020102020204" pitchFamily="34" charset="0"/>
            </a:endParaRPr>
          </a:p>
        </p:txBody>
      </p:sp>
      <p:sp>
        <p:nvSpPr>
          <p:cNvPr id="4" name="TextBox 3">
            <a:extLst>
              <a:ext uri="{FF2B5EF4-FFF2-40B4-BE49-F238E27FC236}">
                <a16:creationId xmlns:a16="http://schemas.microsoft.com/office/drawing/2014/main" id="{AE9F28BB-F805-B811-15DE-8D5A3539D2F6}"/>
              </a:ext>
            </a:extLst>
          </p:cNvPr>
          <p:cNvSpPr txBox="1">
            <a:spLocks noGrp="1" noRot="1" noMove="1" noResize="1" noEditPoints="1" noAdjustHandles="1" noChangeArrowheads="1" noChangeShapeType="1"/>
          </p:cNvSpPr>
          <p:nvPr/>
        </p:nvSpPr>
        <p:spPr>
          <a:xfrm>
            <a:off x="5695645" y="1941201"/>
            <a:ext cx="800711" cy="707886"/>
          </a:xfrm>
          <a:prstGeom prst="rect">
            <a:avLst/>
          </a:prstGeom>
          <a:noFill/>
        </p:spPr>
        <p:txBody>
          <a:bodyPr wrap="square" rtlCol="0">
            <a:spAutoFit/>
          </a:bodyPr>
          <a:lstStyle/>
          <a:p>
            <a:pPr algn="ctr"/>
            <a:r>
              <a:rPr lang="en-US" sz="4000" dirty="0">
                <a:solidFill>
                  <a:schemeClr val="tx1">
                    <a:lumMod val="65000"/>
                    <a:lumOff val="35000"/>
                  </a:schemeClr>
                </a:solidFill>
                <a:latin typeface="Arial Black" panose="020B0A04020102020204" pitchFamily="34" charset="0"/>
              </a:rPr>
              <a:t>6</a:t>
            </a:r>
            <a:endParaRPr lang="en-US" dirty="0">
              <a:solidFill>
                <a:schemeClr val="tx1">
                  <a:lumMod val="65000"/>
                  <a:lumOff val="35000"/>
                </a:schemeClr>
              </a:solidFill>
              <a:latin typeface="Arial Black" panose="020B0A04020102020204" pitchFamily="34" charset="0"/>
            </a:endParaRPr>
          </a:p>
        </p:txBody>
      </p:sp>
      <p:sp>
        <p:nvSpPr>
          <p:cNvPr id="5" name="TextBox 4">
            <a:extLst>
              <a:ext uri="{FF2B5EF4-FFF2-40B4-BE49-F238E27FC236}">
                <a16:creationId xmlns:a16="http://schemas.microsoft.com/office/drawing/2014/main" id="{A92EFA8C-8687-7AC6-9BDC-B555A7BDF294}"/>
              </a:ext>
            </a:extLst>
          </p:cNvPr>
          <p:cNvSpPr txBox="1">
            <a:spLocks noGrp="1" noRot="1" noMove="1" noResize="1" noEditPoints="1" noAdjustHandles="1" noChangeArrowheads="1" noChangeShapeType="1"/>
          </p:cNvSpPr>
          <p:nvPr/>
        </p:nvSpPr>
        <p:spPr>
          <a:xfrm>
            <a:off x="5695645" y="4208913"/>
            <a:ext cx="800711" cy="707886"/>
          </a:xfrm>
          <a:prstGeom prst="rect">
            <a:avLst/>
          </a:prstGeom>
          <a:noFill/>
        </p:spPr>
        <p:txBody>
          <a:bodyPr wrap="square" rtlCol="0">
            <a:spAutoFit/>
          </a:bodyPr>
          <a:lstStyle/>
          <a:p>
            <a:pPr algn="ctr"/>
            <a:r>
              <a:rPr lang="en-US" sz="4000" dirty="0">
                <a:solidFill>
                  <a:schemeClr val="tx1">
                    <a:lumMod val="65000"/>
                    <a:lumOff val="35000"/>
                  </a:schemeClr>
                </a:solidFill>
                <a:latin typeface="Arial Black" panose="020B0A04020102020204" pitchFamily="34" charset="0"/>
              </a:rPr>
              <a:t>8</a:t>
            </a:r>
            <a:endParaRPr lang="en-US" dirty="0">
              <a:solidFill>
                <a:schemeClr val="tx1">
                  <a:lumMod val="65000"/>
                  <a:lumOff val="35000"/>
                </a:schemeClr>
              </a:solidFill>
              <a:latin typeface="Arial Black" panose="020B0A04020102020204" pitchFamily="34" charset="0"/>
            </a:endParaRPr>
          </a:p>
        </p:txBody>
      </p:sp>
      <p:sp>
        <p:nvSpPr>
          <p:cNvPr id="6" name="TextBox 5">
            <a:extLst>
              <a:ext uri="{FF2B5EF4-FFF2-40B4-BE49-F238E27FC236}">
                <a16:creationId xmlns:a16="http://schemas.microsoft.com/office/drawing/2014/main" id="{D487B42D-1E38-E4F0-66F1-F4387979097E}"/>
              </a:ext>
            </a:extLst>
          </p:cNvPr>
          <p:cNvSpPr txBox="1">
            <a:spLocks noGrp="1" noRot="1" noMove="1" noResize="1" noEditPoints="1" noAdjustHandles="1" noChangeArrowheads="1" noChangeShapeType="1"/>
          </p:cNvSpPr>
          <p:nvPr/>
        </p:nvSpPr>
        <p:spPr>
          <a:xfrm>
            <a:off x="7968945" y="4208913"/>
            <a:ext cx="800711" cy="707886"/>
          </a:xfrm>
          <a:prstGeom prst="rect">
            <a:avLst/>
          </a:prstGeom>
          <a:noFill/>
        </p:spPr>
        <p:txBody>
          <a:bodyPr wrap="square" rtlCol="0">
            <a:spAutoFit/>
          </a:bodyPr>
          <a:lstStyle/>
          <a:p>
            <a:pPr algn="ctr"/>
            <a:r>
              <a:rPr lang="en-US" sz="4000" dirty="0">
                <a:solidFill>
                  <a:schemeClr val="tx1">
                    <a:lumMod val="65000"/>
                    <a:lumOff val="35000"/>
                  </a:schemeClr>
                </a:solidFill>
                <a:latin typeface="Arial Black" panose="020B0A04020102020204" pitchFamily="34" charset="0"/>
              </a:rPr>
              <a:t>8</a:t>
            </a:r>
            <a:endParaRPr lang="en-US" dirty="0">
              <a:solidFill>
                <a:schemeClr val="tx1">
                  <a:lumMod val="65000"/>
                  <a:lumOff val="35000"/>
                </a:schemeClr>
              </a:solidFill>
              <a:latin typeface="Arial Black" panose="020B0A04020102020204" pitchFamily="34" charset="0"/>
            </a:endParaRPr>
          </a:p>
        </p:txBody>
      </p:sp>
    </p:spTree>
    <p:extLst>
      <p:ext uri="{BB962C8B-B14F-4D97-AF65-F5344CB8AC3E}">
        <p14:creationId xmlns:p14="http://schemas.microsoft.com/office/powerpoint/2010/main" val="3733610406"/>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2" presetClass="entr" presetSubtype="8" fill="hold" grpId="0" nodeType="withEffect" p14:presetBounceEnd="48000">
                                      <p:stCondLst>
                                        <p:cond delay="250"/>
                                      </p:stCondLst>
                                      <p:childTnLst>
                                        <p:set>
                                          <p:cBhvr>
                                            <p:cTn id="21" dur="1" fill="hold">
                                              <p:stCondLst>
                                                <p:cond delay="0"/>
                                              </p:stCondLst>
                                            </p:cTn>
                                            <p:tgtEl>
                                              <p:spTgt spid="33"/>
                                            </p:tgtEl>
                                            <p:attrNameLst>
                                              <p:attrName>style.visibility</p:attrName>
                                            </p:attrNameLst>
                                          </p:cBhvr>
                                          <p:to>
                                            <p:strVal val="visible"/>
                                          </p:to>
                                        </p:set>
                                        <p:anim calcmode="lin" valueType="num" p14:bounceEnd="48000">
                                          <p:cBhvr additive="base">
                                            <p:cTn id="22" dur="2500" fill="hold"/>
                                            <p:tgtEl>
                                              <p:spTgt spid="33"/>
                                            </p:tgtEl>
                                            <p:attrNameLst>
                                              <p:attrName>ppt_x</p:attrName>
                                            </p:attrNameLst>
                                          </p:cBhvr>
                                          <p:tavLst>
                                            <p:tav tm="0">
                                              <p:val>
                                                <p:strVal val="0-#ppt_w/2"/>
                                              </p:val>
                                            </p:tav>
                                            <p:tav tm="100000">
                                              <p:val>
                                                <p:strVal val="#ppt_x"/>
                                              </p:val>
                                            </p:tav>
                                          </p:tavLst>
                                        </p:anim>
                                        <p:anim calcmode="lin" valueType="num" p14:bounceEnd="48000">
                                          <p:cBhvr additive="base">
                                            <p:cTn id="23" dur="2500" fill="hold"/>
                                            <p:tgtEl>
                                              <p:spTgt spid="33"/>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14:presetBounceEnd="48000">
                                      <p:stCondLst>
                                        <p:cond delay="250"/>
                                      </p:stCondLst>
                                      <p:childTnLst>
                                        <p:set>
                                          <p:cBhvr>
                                            <p:cTn id="25" dur="1" fill="hold">
                                              <p:stCondLst>
                                                <p:cond delay="0"/>
                                              </p:stCondLst>
                                            </p:cTn>
                                            <p:tgtEl>
                                              <p:spTgt spid="34"/>
                                            </p:tgtEl>
                                            <p:attrNameLst>
                                              <p:attrName>style.visibility</p:attrName>
                                            </p:attrNameLst>
                                          </p:cBhvr>
                                          <p:to>
                                            <p:strVal val="visible"/>
                                          </p:to>
                                        </p:set>
                                        <p:anim calcmode="lin" valueType="num" p14:bounceEnd="48000">
                                          <p:cBhvr additive="base">
                                            <p:cTn id="26" dur="2500" fill="hold"/>
                                            <p:tgtEl>
                                              <p:spTgt spid="34"/>
                                            </p:tgtEl>
                                            <p:attrNameLst>
                                              <p:attrName>ppt_x</p:attrName>
                                            </p:attrNameLst>
                                          </p:cBhvr>
                                          <p:tavLst>
                                            <p:tav tm="0">
                                              <p:val>
                                                <p:strVal val="0-#ppt_w/2"/>
                                              </p:val>
                                            </p:tav>
                                            <p:tav tm="100000">
                                              <p:val>
                                                <p:strVal val="#ppt_x"/>
                                              </p:val>
                                            </p:tav>
                                          </p:tavLst>
                                        </p:anim>
                                        <p:anim calcmode="lin" valueType="num" p14:bounceEnd="48000">
                                          <p:cBhvr additive="base">
                                            <p:cTn id="27" dur="2500" fill="hold"/>
                                            <p:tgtEl>
                                              <p:spTgt spid="34"/>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14:presetBounceEnd="48000">
                                      <p:stCondLst>
                                        <p:cond delay="250"/>
                                      </p:stCondLst>
                                      <p:childTnLst>
                                        <p:set>
                                          <p:cBhvr>
                                            <p:cTn id="29" dur="1" fill="hold">
                                              <p:stCondLst>
                                                <p:cond delay="0"/>
                                              </p:stCondLst>
                                            </p:cTn>
                                            <p:tgtEl>
                                              <p:spTgt spid="2"/>
                                            </p:tgtEl>
                                            <p:attrNameLst>
                                              <p:attrName>style.visibility</p:attrName>
                                            </p:attrNameLst>
                                          </p:cBhvr>
                                          <p:to>
                                            <p:strVal val="visible"/>
                                          </p:to>
                                        </p:set>
                                        <p:anim calcmode="lin" valueType="num" p14:bounceEnd="48000">
                                          <p:cBhvr additive="base">
                                            <p:cTn id="30" dur="2500" fill="hold"/>
                                            <p:tgtEl>
                                              <p:spTgt spid="2"/>
                                            </p:tgtEl>
                                            <p:attrNameLst>
                                              <p:attrName>ppt_x</p:attrName>
                                            </p:attrNameLst>
                                          </p:cBhvr>
                                          <p:tavLst>
                                            <p:tav tm="0">
                                              <p:val>
                                                <p:strVal val="1+#ppt_w/2"/>
                                              </p:val>
                                            </p:tav>
                                            <p:tav tm="100000">
                                              <p:val>
                                                <p:strVal val="#ppt_x"/>
                                              </p:val>
                                            </p:tav>
                                          </p:tavLst>
                                        </p:anim>
                                        <p:anim calcmode="lin" valueType="num" p14:bounceEnd="48000">
                                          <p:cBhvr additive="base">
                                            <p:cTn id="31" dur="2500" fill="hold"/>
                                            <p:tgtEl>
                                              <p:spTgt spid="2"/>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14:presetBounceEnd="48000">
                                      <p:stCondLst>
                                        <p:cond delay="250"/>
                                      </p:stCondLst>
                                      <p:childTnLst>
                                        <p:set>
                                          <p:cBhvr>
                                            <p:cTn id="33" dur="1" fill="hold">
                                              <p:stCondLst>
                                                <p:cond delay="0"/>
                                              </p:stCondLst>
                                            </p:cTn>
                                            <p:tgtEl>
                                              <p:spTgt spid="36"/>
                                            </p:tgtEl>
                                            <p:attrNameLst>
                                              <p:attrName>style.visibility</p:attrName>
                                            </p:attrNameLst>
                                          </p:cBhvr>
                                          <p:to>
                                            <p:strVal val="visible"/>
                                          </p:to>
                                        </p:set>
                                        <p:anim calcmode="lin" valueType="num" p14:bounceEnd="48000">
                                          <p:cBhvr additive="base">
                                            <p:cTn id="34" dur="2500" fill="hold"/>
                                            <p:tgtEl>
                                              <p:spTgt spid="36"/>
                                            </p:tgtEl>
                                            <p:attrNameLst>
                                              <p:attrName>ppt_x</p:attrName>
                                            </p:attrNameLst>
                                          </p:cBhvr>
                                          <p:tavLst>
                                            <p:tav tm="0">
                                              <p:val>
                                                <p:strVal val="1+#ppt_w/2"/>
                                              </p:val>
                                            </p:tav>
                                            <p:tav tm="100000">
                                              <p:val>
                                                <p:strVal val="#ppt_x"/>
                                              </p:val>
                                            </p:tav>
                                          </p:tavLst>
                                        </p:anim>
                                        <p:anim calcmode="lin" valueType="num" p14:bounceEnd="48000">
                                          <p:cBhvr additive="base">
                                            <p:cTn id="35" dur="2500" fill="hold"/>
                                            <p:tgtEl>
                                              <p:spTgt spid="36"/>
                                            </p:tgtEl>
                                            <p:attrNameLst>
                                              <p:attrName>ppt_y</p:attrName>
                                            </p:attrNameLst>
                                          </p:cBhvr>
                                          <p:tavLst>
                                            <p:tav tm="0">
                                              <p:val>
                                                <p:strVal val="#ppt_y"/>
                                              </p:val>
                                            </p:tav>
                                            <p:tav tm="100000">
                                              <p:val>
                                                <p:strVal val="#ppt_y"/>
                                              </p:val>
                                            </p:tav>
                                          </p:tavLst>
                                        </p:anim>
                                      </p:childTnLst>
                                    </p:cTn>
                                  </p:par>
                                  <p:par>
                                    <p:cTn id="36" presetID="8" presetClass="emph" presetSubtype="0" accel="11111" decel="55556" fill="hold" grpId="0" nodeType="withEffect">
                                      <p:stCondLst>
                                        <p:cond delay="250"/>
                                      </p:stCondLst>
                                      <p:childTnLst>
                                        <p:animRot by="32400000">
                                          <p:cBhvr>
                                            <p:cTn id="37" dur="4500" fill="hold"/>
                                            <p:tgtEl>
                                              <p:spTgt spid="13"/>
                                            </p:tgtEl>
                                            <p:attrNameLst>
                                              <p:attrName>r</p:attrName>
                                            </p:attrNameLst>
                                          </p:cBhvr>
                                        </p:animRot>
                                      </p:childTnLst>
                                    </p:cTn>
                                  </p:par>
                                  <p:par>
                                    <p:cTn id="38" presetID="8" presetClass="emph" presetSubtype="0" accel="11111" decel="55556" fill="hold" grpId="0" nodeType="withEffect">
                                      <p:stCondLst>
                                        <p:cond delay="250"/>
                                      </p:stCondLst>
                                      <p:childTnLst>
                                        <p:animRot by="32400000">
                                          <p:cBhvr>
                                            <p:cTn id="39" dur="4500" fill="hold"/>
                                            <p:tgtEl>
                                              <p:spTgt spid="18"/>
                                            </p:tgtEl>
                                            <p:attrNameLst>
                                              <p:attrName>r</p:attrName>
                                            </p:attrNameLst>
                                          </p:cBhvr>
                                        </p:animRot>
                                      </p:childTnLst>
                                    </p:cTn>
                                  </p:par>
                                  <p:par>
                                    <p:cTn id="40" presetID="8" presetClass="emph" presetSubtype="0" accel="11111" decel="55556" fill="hold" grpId="0" nodeType="withEffect">
                                      <p:stCondLst>
                                        <p:cond delay="250"/>
                                      </p:stCondLst>
                                      <p:childTnLst>
                                        <p:animRot by="-32400000">
                                          <p:cBhvr>
                                            <p:cTn id="41" dur="4500" fill="hold"/>
                                            <p:tgtEl>
                                              <p:spTgt spid="19"/>
                                            </p:tgtEl>
                                            <p:attrNameLst>
                                              <p:attrName>r</p:attrName>
                                            </p:attrNameLst>
                                          </p:cBhvr>
                                        </p:animRot>
                                      </p:childTnLst>
                                    </p:cTn>
                                  </p:par>
                                  <p:par>
                                    <p:cTn id="42" presetID="8" presetClass="emph" presetSubtype="0" accel="11111" decel="55556" fill="hold" grpId="0" nodeType="withEffect">
                                      <p:stCondLst>
                                        <p:cond delay="250"/>
                                      </p:stCondLst>
                                      <p:childTnLst>
                                        <p:animRot by="-32400000">
                                          <p:cBhvr>
                                            <p:cTn id="43" dur="4500" fill="hold"/>
                                            <p:tgtEl>
                                              <p:spTgt spid="20"/>
                                            </p:tgtEl>
                                            <p:attrNameLst>
                                              <p:attrName>r</p:attrName>
                                            </p:attrNameLst>
                                          </p:cBhvr>
                                        </p:animRot>
                                      </p:childTnLst>
                                    </p:cTn>
                                  </p:par>
                                </p:childTnLst>
                              </p:cTn>
                            </p:par>
                            <p:par>
                              <p:cTn id="44" fill="hold">
                                <p:stCondLst>
                                  <p:cond delay="4750"/>
                                </p:stCondLst>
                                <p:childTnLst>
                                  <p:par>
                                    <p:cTn id="45" presetID="1" presetClass="emph" presetSubtype="2" decel="100000" fill="hold" nodeType="afterEffect">
                                      <p:stCondLst>
                                        <p:cond delay="0"/>
                                      </p:stCondLst>
                                      <p:childTnLst>
                                        <p:animClr clrSpc="rgb" dir="cw">
                                          <p:cBhvr>
                                            <p:cTn id="46" dur="2000" fill="hold"/>
                                            <p:tgtEl>
                                              <p:spTgt spid="13"/>
                                            </p:tgtEl>
                                            <p:attrNameLst>
                                              <p:attrName>fillcolor</p:attrName>
                                            </p:attrNameLst>
                                          </p:cBhvr>
                                          <p:to>
                                            <a:srgbClr val="45B0E1"/>
                                          </p:to>
                                        </p:animClr>
                                        <p:set>
                                          <p:cBhvr>
                                            <p:cTn id="47" dur="2000" fill="hold"/>
                                            <p:tgtEl>
                                              <p:spTgt spid="13"/>
                                            </p:tgtEl>
                                            <p:attrNameLst>
                                              <p:attrName>fill.type</p:attrName>
                                            </p:attrNameLst>
                                          </p:cBhvr>
                                          <p:to>
                                            <p:strVal val="solid"/>
                                          </p:to>
                                        </p:set>
                                        <p:set>
                                          <p:cBhvr>
                                            <p:cTn id="48" dur="2000" fill="hold"/>
                                            <p:tgtEl>
                                              <p:spTgt spid="13"/>
                                            </p:tgtEl>
                                            <p:attrNameLst>
                                              <p:attrName>fill.on</p:attrName>
                                            </p:attrNameLst>
                                          </p:cBhvr>
                                          <p:to>
                                            <p:strVal val="true"/>
                                          </p:to>
                                        </p:set>
                                      </p:childTnLst>
                                    </p:cTn>
                                  </p:par>
                                  <p:par>
                                    <p:cTn id="49" presetID="1" presetClass="emph" presetSubtype="2" decel="100000" fill="hold" nodeType="withEffect">
                                      <p:stCondLst>
                                        <p:cond delay="0"/>
                                      </p:stCondLst>
                                      <p:childTnLst>
                                        <p:animClr clrSpc="rgb" dir="cw">
                                          <p:cBhvr>
                                            <p:cTn id="50" dur="2000" fill="hold"/>
                                            <p:tgtEl>
                                              <p:spTgt spid="18"/>
                                            </p:tgtEl>
                                            <p:attrNameLst>
                                              <p:attrName>fillcolor</p:attrName>
                                            </p:attrNameLst>
                                          </p:cBhvr>
                                          <p:to>
                                            <a:srgbClr val="45B0E1"/>
                                          </p:to>
                                        </p:animClr>
                                        <p:set>
                                          <p:cBhvr>
                                            <p:cTn id="51" dur="2000" fill="hold"/>
                                            <p:tgtEl>
                                              <p:spTgt spid="18"/>
                                            </p:tgtEl>
                                            <p:attrNameLst>
                                              <p:attrName>fill.type</p:attrName>
                                            </p:attrNameLst>
                                          </p:cBhvr>
                                          <p:to>
                                            <p:strVal val="solid"/>
                                          </p:to>
                                        </p:set>
                                        <p:set>
                                          <p:cBhvr>
                                            <p:cTn id="52" dur="2000" fill="hold"/>
                                            <p:tgtEl>
                                              <p:spTgt spid="18"/>
                                            </p:tgtEl>
                                            <p:attrNameLst>
                                              <p:attrName>fill.on</p:attrName>
                                            </p:attrNameLst>
                                          </p:cBhvr>
                                          <p:to>
                                            <p:strVal val="true"/>
                                          </p:to>
                                        </p:set>
                                      </p:childTnLst>
                                    </p:cTn>
                                  </p:par>
                                  <p:par>
                                    <p:cTn id="53" presetID="1" presetClass="emph" presetSubtype="2" decel="100000" fill="hold" nodeType="withEffect">
                                      <p:stCondLst>
                                        <p:cond delay="0"/>
                                      </p:stCondLst>
                                      <p:childTnLst>
                                        <p:animClr clrSpc="rgb" dir="cw">
                                          <p:cBhvr>
                                            <p:cTn id="54" dur="2000" fill="hold"/>
                                            <p:tgtEl>
                                              <p:spTgt spid="19"/>
                                            </p:tgtEl>
                                            <p:attrNameLst>
                                              <p:attrName>fillcolor</p:attrName>
                                            </p:attrNameLst>
                                          </p:cBhvr>
                                          <p:to>
                                            <a:srgbClr val="45B0E1"/>
                                          </p:to>
                                        </p:animClr>
                                        <p:set>
                                          <p:cBhvr>
                                            <p:cTn id="55" dur="2000" fill="hold"/>
                                            <p:tgtEl>
                                              <p:spTgt spid="19"/>
                                            </p:tgtEl>
                                            <p:attrNameLst>
                                              <p:attrName>fill.type</p:attrName>
                                            </p:attrNameLst>
                                          </p:cBhvr>
                                          <p:to>
                                            <p:strVal val="solid"/>
                                          </p:to>
                                        </p:set>
                                        <p:set>
                                          <p:cBhvr>
                                            <p:cTn id="56" dur="2000" fill="hold"/>
                                            <p:tgtEl>
                                              <p:spTgt spid="19"/>
                                            </p:tgtEl>
                                            <p:attrNameLst>
                                              <p:attrName>fill.on</p:attrName>
                                            </p:attrNameLst>
                                          </p:cBhvr>
                                          <p:to>
                                            <p:strVal val="true"/>
                                          </p:to>
                                        </p:set>
                                      </p:childTnLst>
                                    </p:cTn>
                                  </p:par>
                                  <p:par>
                                    <p:cTn id="57" presetID="1" presetClass="emph" presetSubtype="2" decel="100000" fill="hold" nodeType="withEffect">
                                      <p:stCondLst>
                                        <p:cond delay="0"/>
                                      </p:stCondLst>
                                      <p:childTnLst>
                                        <p:animClr clrSpc="rgb" dir="cw">
                                          <p:cBhvr>
                                            <p:cTn id="58" dur="2000" fill="hold"/>
                                            <p:tgtEl>
                                              <p:spTgt spid="20"/>
                                            </p:tgtEl>
                                            <p:attrNameLst>
                                              <p:attrName>fillcolor</p:attrName>
                                            </p:attrNameLst>
                                          </p:cBhvr>
                                          <p:to>
                                            <a:srgbClr val="45B0E1"/>
                                          </p:to>
                                        </p:animClr>
                                        <p:set>
                                          <p:cBhvr>
                                            <p:cTn id="59" dur="2000" fill="hold"/>
                                            <p:tgtEl>
                                              <p:spTgt spid="20"/>
                                            </p:tgtEl>
                                            <p:attrNameLst>
                                              <p:attrName>fill.type</p:attrName>
                                            </p:attrNameLst>
                                          </p:cBhvr>
                                          <p:to>
                                            <p:strVal val="solid"/>
                                          </p:to>
                                        </p:set>
                                        <p:set>
                                          <p:cBhvr>
                                            <p:cTn id="60" dur="2000" fill="hold"/>
                                            <p:tgtEl>
                                              <p:spTgt spid="20"/>
                                            </p:tgtEl>
                                            <p:attrNameLst>
                                              <p:attrName>fill.on</p:attrName>
                                            </p:attrNameLst>
                                          </p:cBhvr>
                                          <p:to>
                                            <p:strVal val="true"/>
                                          </p:to>
                                        </p:set>
                                      </p:childTnLst>
                                    </p:cTn>
                                  </p:par>
                                  <p:par>
                                    <p:cTn id="61" presetID="3" presetClass="emph" presetSubtype="2" decel="100000" fill="hold" grpId="1" nodeType="withEffect">
                                      <p:stCondLst>
                                        <p:cond delay="0"/>
                                      </p:stCondLst>
                                      <p:childTnLst>
                                        <p:animClr clrSpc="rgb" dir="cw">
                                          <p:cBhvr override="childStyle">
                                            <p:cTn id="62" dur="2000" fill="hold"/>
                                            <p:tgtEl>
                                              <p:spTgt spid="33"/>
                                            </p:tgtEl>
                                            <p:attrNameLst>
                                              <p:attrName>style.color</p:attrName>
                                            </p:attrNameLst>
                                          </p:cBhvr>
                                          <p:to>
                                            <a:srgbClr val="3F3F3F"/>
                                          </p:to>
                                        </p:animClr>
                                      </p:childTnLst>
                                    </p:cTn>
                                  </p:par>
                                  <p:par>
                                    <p:cTn id="63" presetID="3" presetClass="emph" presetSubtype="2" decel="100000" fill="hold" grpId="1" nodeType="withEffect">
                                      <p:stCondLst>
                                        <p:cond delay="0"/>
                                      </p:stCondLst>
                                      <p:childTnLst>
                                        <p:animClr clrSpc="rgb" dir="cw">
                                          <p:cBhvr override="childStyle">
                                            <p:cTn id="64" dur="2000" fill="hold"/>
                                            <p:tgtEl>
                                              <p:spTgt spid="34"/>
                                            </p:tgtEl>
                                            <p:attrNameLst>
                                              <p:attrName>style.color</p:attrName>
                                            </p:attrNameLst>
                                          </p:cBhvr>
                                          <p:to>
                                            <a:srgbClr val="3F3F3F"/>
                                          </p:to>
                                        </p:animClr>
                                      </p:childTnLst>
                                    </p:cTn>
                                  </p:par>
                                  <p:par>
                                    <p:cTn id="65" presetID="3" presetClass="emph" presetSubtype="2" decel="100000" fill="hold" grpId="1" nodeType="withEffect">
                                      <p:stCondLst>
                                        <p:cond delay="0"/>
                                      </p:stCondLst>
                                      <p:childTnLst>
                                        <p:animClr clrSpc="rgb" dir="cw">
                                          <p:cBhvr override="childStyle">
                                            <p:cTn id="66" dur="2000" fill="hold"/>
                                            <p:tgtEl>
                                              <p:spTgt spid="36"/>
                                            </p:tgtEl>
                                            <p:attrNameLst>
                                              <p:attrName>style.color</p:attrName>
                                            </p:attrNameLst>
                                          </p:cBhvr>
                                          <p:to>
                                            <a:srgbClr val="3F3F3F"/>
                                          </p:to>
                                        </p:animClr>
                                      </p:childTnLst>
                                    </p:cTn>
                                  </p:par>
                                  <p:par>
                                    <p:cTn id="67" presetID="1" presetClass="emph" presetSubtype="2" decel="100000" fill="hold" nodeType="withEffect">
                                      <p:stCondLst>
                                        <p:cond delay="0"/>
                                      </p:stCondLst>
                                      <p:childTnLst>
                                        <p:animClr clrSpc="rgb" dir="cw">
                                          <p:cBhvr>
                                            <p:cTn id="68" dur="2000" fill="hold"/>
                                            <p:tgtEl>
                                              <p:spTgt spid="12"/>
                                            </p:tgtEl>
                                            <p:attrNameLst>
                                              <p:attrName>fillcolor</p:attrName>
                                            </p:attrNameLst>
                                          </p:cBhvr>
                                          <p:to>
                                            <a:srgbClr val="FFFFFF"/>
                                          </p:to>
                                        </p:animClr>
                                        <p:set>
                                          <p:cBhvr>
                                            <p:cTn id="69" dur="2000" fill="hold"/>
                                            <p:tgtEl>
                                              <p:spTgt spid="12"/>
                                            </p:tgtEl>
                                            <p:attrNameLst>
                                              <p:attrName>fill.type</p:attrName>
                                            </p:attrNameLst>
                                          </p:cBhvr>
                                          <p:to>
                                            <p:strVal val="solid"/>
                                          </p:to>
                                        </p:set>
                                        <p:set>
                                          <p:cBhvr>
                                            <p:cTn id="70" dur="2000" fill="hold"/>
                                            <p:tgtEl>
                                              <p:spTgt spid="12"/>
                                            </p:tgtEl>
                                            <p:attrNameLst>
                                              <p:attrName>fill.on</p:attrName>
                                            </p:attrNameLst>
                                          </p:cBhvr>
                                          <p:to>
                                            <p:strVal val="true"/>
                                          </p:to>
                                        </p:set>
                                      </p:childTnLst>
                                    </p:cTn>
                                  </p:par>
                                  <p:par>
                                    <p:cTn id="71" presetID="3" presetClass="emph" presetSubtype="2" decel="100000" fill="hold" grpId="1" nodeType="withEffect">
                                      <p:stCondLst>
                                        <p:cond delay="0"/>
                                      </p:stCondLst>
                                      <p:childTnLst>
                                        <p:animClr clrSpc="rgb" dir="cw">
                                          <p:cBhvr override="childStyle">
                                            <p:cTn id="72" dur="2000" fill="hold"/>
                                            <p:tgtEl>
                                              <p:spTgt spid="2"/>
                                            </p:tgtEl>
                                            <p:attrNameLst>
                                              <p:attrName>style.color</p:attrName>
                                            </p:attrNameLst>
                                          </p:cBhvr>
                                          <p:to>
                                            <a:srgbClr val="3F3F3F"/>
                                          </p:to>
                                        </p:animClr>
                                      </p:childTnLst>
                                    </p:cTn>
                                  </p:par>
                                  <p:par>
                                    <p:cTn id="73" presetID="1" presetClass="emph" presetSubtype="2" fill="hold" nodeType="withEffect">
                                      <p:stCondLst>
                                        <p:cond delay="0"/>
                                      </p:stCondLst>
                                      <p:childTnLst>
                                        <p:animClr clrSpc="rgb" dir="cw">
                                          <p:cBhvr>
                                            <p:cTn id="74" dur="2000" fill="hold"/>
                                            <p:tgtEl>
                                              <p:spTgt spid="41"/>
                                            </p:tgtEl>
                                            <p:attrNameLst>
                                              <p:attrName>fillcolor</p:attrName>
                                            </p:attrNameLst>
                                          </p:cBhvr>
                                          <p:to>
                                            <a:srgbClr val="0A3041"/>
                                          </p:to>
                                        </p:animClr>
                                        <p:set>
                                          <p:cBhvr>
                                            <p:cTn id="75" dur="2000" fill="hold"/>
                                            <p:tgtEl>
                                              <p:spTgt spid="41"/>
                                            </p:tgtEl>
                                            <p:attrNameLst>
                                              <p:attrName>fill.type</p:attrName>
                                            </p:attrNameLst>
                                          </p:cBhvr>
                                          <p:to>
                                            <p:strVal val="solid"/>
                                          </p:to>
                                        </p:set>
                                        <p:set>
                                          <p:cBhvr>
                                            <p:cTn id="76" dur="2000" fill="hold"/>
                                            <p:tgtEl>
                                              <p:spTgt spid="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animBg="1"/>
          <p:bldP spid="19" grpId="0" animBg="1"/>
          <p:bldP spid="20" grpId="0" animBg="1"/>
          <p:bldP spid="21" grpId="0" animBg="1"/>
          <p:bldP spid="23" grpId="0" animBg="1"/>
          <p:bldP spid="24" grpId="0" animBg="1"/>
          <p:bldP spid="25" grpId="0" animBg="1"/>
          <p:bldP spid="33" grpId="0"/>
          <p:bldP spid="33" grpId="1"/>
          <p:bldP spid="34" grpId="0"/>
          <p:bldP spid="34" grpId="1"/>
          <p:bldP spid="36" grpId="0"/>
          <p:bldP spid="36" grpId="1"/>
          <p:bldP spid="2" grpId="0"/>
          <p:bldP spid="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2" presetClass="entr" presetSubtype="8" fill="hold" grpId="0" nodeType="withEffect">
                                      <p:stCondLst>
                                        <p:cond delay="25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2500" fill="hold"/>
                                            <p:tgtEl>
                                              <p:spTgt spid="33"/>
                                            </p:tgtEl>
                                            <p:attrNameLst>
                                              <p:attrName>ppt_x</p:attrName>
                                            </p:attrNameLst>
                                          </p:cBhvr>
                                          <p:tavLst>
                                            <p:tav tm="0">
                                              <p:val>
                                                <p:strVal val="0-#ppt_w/2"/>
                                              </p:val>
                                            </p:tav>
                                            <p:tav tm="100000">
                                              <p:val>
                                                <p:strVal val="#ppt_x"/>
                                              </p:val>
                                            </p:tav>
                                          </p:tavLst>
                                        </p:anim>
                                        <p:anim calcmode="lin" valueType="num">
                                          <p:cBhvr additive="base">
                                            <p:cTn id="23" dur="2500" fill="hold"/>
                                            <p:tgtEl>
                                              <p:spTgt spid="33"/>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25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2500" fill="hold"/>
                                            <p:tgtEl>
                                              <p:spTgt spid="34"/>
                                            </p:tgtEl>
                                            <p:attrNameLst>
                                              <p:attrName>ppt_x</p:attrName>
                                            </p:attrNameLst>
                                          </p:cBhvr>
                                          <p:tavLst>
                                            <p:tav tm="0">
                                              <p:val>
                                                <p:strVal val="0-#ppt_w/2"/>
                                              </p:val>
                                            </p:tav>
                                            <p:tav tm="100000">
                                              <p:val>
                                                <p:strVal val="#ppt_x"/>
                                              </p:val>
                                            </p:tav>
                                          </p:tavLst>
                                        </p:anim>
                                        <p:anim calcmode="lin" valueType="num">
                                          <p:cBhvr additive="base">
                                            <p:cTn id="27" dur="2500" fill="hold"/>
                                            <p:tgtEl>
                                              <p:spTgt spid="34"/>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25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2500" fill="hold"/>
                                            <p:tgtEl>
                                              <p:spTgt spid="2"/>
                                            </p:tgtEl>
                                            <p:attrNameLst>
                                              <p:attrName>ppt_x</p:attrName>
                                            </p:attrNameLst>
                                          </p:cBhvr>
                                          <p:tavLst>
                                            <p:tav tm="0">
                                              <p:val>
                                                <p:strVal val="1+#ppt_w/2"/>
                                              </p:val>
                                            </p:tav>
                                            <p:tav tm="100000">
                                              <p:val>
                                                <p:strVal val="#ppt_x"/>
                                              </p:val>
                                            </p:tav>
                                          </p:tavLst>
                                        </p:anim>
                                        <p:anim calcmode="lin" valueType="num">
                                          <p:cBhvr additive="base">
                                            <p:cTn id="31" dur="2500" fill="hold"/>
                                            <p:tgtEl>
                                              <p:spTgt spid="2"/>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25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2500" fill="hold"/>
                                            <p:tgtEl>
                                              <p:spTgt spid="36"/>
                                            </p:tgtEl>
                                            <p:attrNameLst>
                                              <p:attrName>ppt_x</p:attrName>
                                            </p:attrNameLst>
                                          </p:cBhvr>
                                          <p:tavLst>
                                            <p:tav tm="0">
                                              <p:val>
                                                <p:strVal val="1+#ppt_w/2"/>
                                              </p:val>
                                            </p:tav>
                                            <p:tav tm="100000">
                                              <p:val>
                                                <p:strVal val="#ppt_x"/>
                                              </p:val>
                                            </p:tav>
                                          </p:tavLst>
                                        </p:anim>
                                        <p:anim calcmode="lin" valueType="num">
                                          <p:cBhvr additive="base">
                                            <p:cTn id="35" dur="2500" fill="hold"/>
                                            <p:tgtEl>
                                              <p:spTgt spid="36"/>
                                            </p:tgtEl>
                                            <p:attrNameLst>
                                              <p:attrName>ppt_y</p:attrName>
                                            </p:attrNameLst>
                                          </p:cBhvr>
                                          <p:tavLst>
                                            <p:tav tm="0">
                                              <p:val>
                                                <p:strVal val="#ppt_y"/>
                                              </p:val>
                                            </p:tav>
                                            <p:tav tm="100000">
                                              <p:val>
                                                <p:strVal val="#ppt_y"/>
                                              </p:val>
                                            </p:tav>
                                          </p:tavLst>
                                        </p:anim>
                                      </p:childTnLst>
                                    </p:cTn>
                                  </p:par>
                                  <p:par>
                                    <p:cTn id="36" presetID="8" presetClass="emph" presetSubtype="0" accel="11111" decel="55556" fill="hold" grpId="0" nodeType="withEffect">
                                      <p:stCondLst>
                                        <p:cond delay="250"/>
                                      </p:stCondLst>
                                      <p:childTnLst>
                                        <p:animRot by="32400000">
                                          <p:cBhvr>
                                            <p:cTn id="37" dur="4500" fill="hold"/>
                                            <p:tgtEl>
                                              <p:spTgt spid="13"/>
                                            </p:tgtEl>
                                            <p:attrNameLst>
                                              <p:attrName>r</p:attrName>
                                            </p:attrNameLst>
                                          </p:cBhvr>
                                        </p:animRot>
                                      </p:childTnLst>
                                    </p:cTn>
                                  </p:par>
                                  <p:par>
                                    <p:cTn id="38" presetID="8" presetClass="emph" presetSubtype="0" accel="11111" decel="55556" fill="hold" grpId="0" nodeType="withEffect">
                                      <p:stCondLst>
                                        <p:cond delay="250"/>
                                      </p:stCondLst>
                                      <p:childTnLst>
                                        <p:animRot by="32400000">
                                          <p:cBhvr>
                                            <p:cTn id="39" dur="4500" fill="hold"/>
                                            <p:tgtEl>
                                              <p:spTgt spid="18"/>
                                            </p:tgtEl>
                                            <p:attrNameLst>
                                              <p:attrName>r</p:attrName>
                                            </p:attrNameLst>
                                          </p:cBhvr>
                                        </p:animRot>
                                      </p:childTnLst>
                                    </p:cTn>
                                  </p:par>
                                  <p:par>
                                    <p:cTn id="40" presetID="8" presetClass="emph" presetSubtype="0" accel="11111" decel="55556" fill="hold" grpId="0" nodeType="withEffect">
                                      <p:stCondLst>
                                        <p:cond delay="250"/>
                                      </p:stCondLst>
                                      <p:childTnLst>
                                        <p:animRot by="-32400000">
                                          <p:cBhvr>
                                            <p:cTn id="41" dur="4500" fill="hold"/>
                                            <p:tgtEl>
                                              <p:spTgt spid="19"/>
                                            </p:tgtEl>
                                            <p:attrNameLst>
                                              <p:attrName>r</p:attrName>
                                            </p:attrNameLst>
                                          </p:cBhvr>
                                        </p:animRot>
                                      </p:childTnLst>
                                    </p:cTn>
                                  </p:par>
                                  <p:par>
                                    <p:cTn id="42" presetID="8" presetClass="emph" presetSubtype="0" accel="11111" decel="55556" fill="hold" grpId="0" nodeType="withEffect">
                                      <p:stCondLst>
                                        <p:cond delay="250"/>
                                      </p:stCondLst>
                                      <p:childTnLst>
                                        <p:animRot by="-32400000">
                                          <p:cBhvr>
                                            <p:cTn id="43" dur="4500" fill="hold"/>
                                            <p:tgtEl>
                                              <p:spTgt spid="20"/>
                                            </p:tgtEl>
                                            <p:attrNameLst>
                                              <p:attrName>r</p:attrName>
                                            </p:attrNameLst>
                                          </p:cBhvr>
                                        </p:animRot>
                                      </p:childTnLst>
                                    </p:cTn>
                                  </p:par>
                                </p:childTnLst>
                              </p:cTn>
                            </p:par>
                            <p:par>
                              <p:cTn id="44" fill="hold">
                                <p:stCondLst>
                                  <p:cond delay="4750"/>
                                </p:stCondLst>
                                <p:childTnLst>
                                  <p:par>
                                    <p:cTn id="45" presetID="1" presetClass="emph" presetSubtype="2" decel="100000" fill="hold" nodeType="afterEffect">
                                      <p:stCondLst>
                                        <p:cond delay="0"/>
                                      </p:stCondLst>
                                      <p:childTnLst>
                                        <p:animClr clrSpc="rgb" dir="cw">
                                          <p:cBhvr>
                                            <p:cTn id="46" dur="2000" fill="hold"/>
                                            <p:tgtEl>
                                              <p:spTgt spid="13"/>
                                            </p:tgtEl>
                                            <p:attrNameLst>
                                              <p:attrName>fillcolor</p:attrName>
                                            </p:attrNameLst>
                                          </p:cBhvr>
                                          <p:to>
                                            <a:srgbClr val="45B0E1"/>
                                          </p:to>
                                        </p:animClr>
                                        <p:set>
                                          <p:cBhvr>
                                            <p:cTn id="47" dur="2000" fill="hold"/>
                                            <p:tgtEl>
                                              <p:spTgt spid="13"/>
                                            </p:tgtEl>
                                            <p:attrNameLst>
                                              <p:attrName>fill.type</p:attrName>
                                            </p:attrNameLst>
                                          </p:cBhvr>
                                          <p:to>
                                            <p:strVal val="solid"/>
                                          </p:to>
                                        </p:set>
                                        <p:set>
                                          <p:cBhvr>
                                            <p:cTn id="48" dur="2000" fill="hold"/>
                                            <p:tgtEl>
                                              <p:spTgt spid="13"/>
                                            </p:tgtEl>
                                            <p:attrNameLst>
                                              <p:attrName>fill.on</p:attrName>
                                            </p:attrNameLst>
                                          </p:cBhvr>
                                          <p:to>
                                            <p:strVal val="true"/>
                                          </p:to>
                                        </p:set>
                                      </p:childTnLst>
                                    </p:cTn>
                                  </p:par>
                                  <p:par>
                                    <p:cTn id="49" presetID="1" presetClass="emph" presetSubtype="2" decel="100000" fill="hold" nodeType="withEffect">
                                      <p:stCondLst>
                                        <p:cond delay="0"/>
                                      </p:stCondLst>
                                      <p:childTnLst>
                                        <p:animClr clrSpc="rgb" dir="cw">
                                          <p:cBhvr>
                                            <p:cTn id="50" dur="2000" fill="hold"/>
                                            <p:tgtEl>
                                              <p:spTgt spid="18"/>
                                            </p:tgtEl>
                                            <p:attrNameLst>
                                              <p:attrName>fillcolor</p:attrName>
                                            </p:attrNameLst>
                                          </p:cBhvr>
                                          <p:to>
                                            <a:srgbClr val="45B0E1"/>
                                          </p:to>
                                        </p:animClr>
                                        <p:set>
                                          <p:cBhvr>
                                            <p:cTn id="51" dur="2000" fill="hold"/>
                                            <p:tgtEl>
                                              <p:spTgt spid="18"/>
                                            </p:tgtEl>
                                            <p:attrNameLst>
                                              <p:attrName>fill.type</p:attrName>
                                            </p:attrNameLst>
                                          </p:cBhvr>
                                          <p:to>
                                            <p:strVal val="solid"/>
                                          </p:to>
                                        </p:set>
                                        <p:set>
                                          <p:cBhvr>
                                            <p:cTn id="52" dur="2000" fill="hold"/>
                                            <p:tgtEl>
                                              <p:spTgt spid="18"/>
                                            </p:tgtEl>
                                            <p:attrNameLst>
                                              <p:attrName>fill.on</p:attrName>
                                            </p:attrNameLst>
                                          </p:cBhvr>
                                          <p:to>
                                            <p:strVal val="true"/>
                                          </p:to>
                                        </p:set>
                                      </p:childTnLst>
                                    </p:cTn>
                                  </p:par>
                                  <p:par>
                                    <p:cTn id="53" presetID="1" presetClass="emph" presetSubtype="2" decel="100000" fill="hold" nodeType="withEffect">
                                      <p:stCondLst>
                                        <p:cond delay="0"/>
                                      </p:stCondLst>
                                      <p:childTnLst>
                                        <p:animClr clrSpc="rgb" dir="cw">
                                          <p:cBhvr>
                                            <p:cTn id="54" dur="2000" fill="hold"/>
                                            <p:tgtEl>
                                              <p:spTgt spid="19"/>
                                            </p:tgtEl>
                                            <p:attrNameLst>
                                              <p:attrName>fillcolor</p:attrName>
                                            </p:attrNameLst>
                                          </p:cBhvr>
                                          <p:to>
                                            <a:srgbClr val="45B0E1"/>
                                          </p:to>
                                        </p:animClr>
                                        <p:set>
                                          <p:cBhvr>
                                            <p:cTn id="55" dur="2000" fill="hold"/>
                                            <p:tgtEl>
                                              <p:spTgt spid="19"/>
                                            </p:tgtEl>
                                            <p:attrNameLst>
                                              <p:attrName>fill.type</p:attrName>
                                            </p:attrNameLst>
                                          </p:cBhvr>
                                          <p:to>
                                            <p:strVal val="solid"/>
                                          </p:to>
                                        </p:set>
                                        <p:set>
                                          <p:cBhvr>
                                            <p:cTn id="56" dur="2000" fill="hold"/>
                                            <p:tgtEl>
                                              <p:spTgt spid="19"/>
                                            </p:tgtEl>
                                            <p:attrNameLst>
                                              <p:attrName>fill.on</p:attrName>
                                            </p:attrNameLst>
                                          </p:cBhvr>
                                          <p:to>
                                            <p:strVal val="true"/>
                                          </p:to>
                                        </p:set>
                                      </p:childTnLst>
                                    </p:cTn>
                                  </p:par>
                                  <p:par>
                                    <p:cTn id="57" presetID="1" presetClass="emph" presetSubtype="2" decel="100000" fill="hold" nodeType="withEffect">
                                      <p:stCondLst>
                                        <p:cond delay="0"/>
                                      </p:stCondLst>
                                      <p:childTnLst>
                                        <p:animClr clrSpc="rgb" dir="cw">
                                          <p:cBhvr>
                                            <p:cTn id="58" dur="2000" fill="hold"/>
                                            <p:tgtEl>
                                              <p:spTgt spid="20"/>
                                            </p:tgtEl>
                                            <p:attrNameLst>
                                              <p:attrName>fillcolor</p:attrName>
                                            </p:attrNameLst>
                                          </p:cBhvr>
                                          <p:to>
                                            <a:srgbClr val="45B0E1"/>
                                          </p:to>
                                        </p:animClr>
                                        <p:set>
                                          <p:cBhvr>
                                            <p:cTn id="59" dur="2000" fill="hold"/>
                                            <p:tgtEl>
                                              <p:spTgt spid="20"/>
                                            </p:tgtEl>
                                            <p:attrNameLst>
                                              <p:attrName>fill.type</p:attrName>
                                            </p:attrNameLst>
                                          </p:cBhvr>
                                          <p:to>
                                            <p:strVal val="solid"/>
                                          </p:to>
                                        </p:set>
                                        <p:set>
                                          <p:cBhvr>
                                            <p:cTn id="60" dur="2000" fill="hold"/>
                                            <p:tgtEl>
                                              <p:spTgt spid="20"/>
                                            </p:tgtEl>
                                            <p:attrNameLst>
                                              <p:attrName>fill.on</p:attrName>
                                            </p:attrNameLst>
                                          </p:cBhvr>
                                          <p:to>
                                            <p:strVal val="true"/>
                                          </p:to>
                                        </p:set>
                                      </p:childTnLst>
                                    </p:cTn>
                                  </p:par>
                                  <p:par>
                                    <p:cTn id="61" presetID="3" presetClass="emph" presetSubtype="2" decel="100000" fill="hold" grpId="1" nodeType="withEffect">
                                      <p:stCondLst>
                                        <p:cond delay="0"/>
                                      </p:stCondLst>
                                      <p:childTnLst>
                                        <p:animClr clrSpc="rgb" dir="cw">
                                          <p:cBhvr override="childStyle">
                                            <p:cTn id="62" dur="2000" fill="hold"/>
                                            <p:tgtEl>
                                              <p:spTgt spid="33"/>
                                            </p:tgtEl>
                                            <p:attrNameLst>
                                              <p:attrName>style.color</p:attrName>
                                            </p:attrNameLst>
                                          </p:cBhvr>
                                          <p:to>
                                            <a:srgbClr val="3F3F3F"/>
                                          </p:to>
                                        </p:animClr>
                                      </p:childTnLst>
                                    </p:cTn>
                                  </p:par>
                                  <p:par>
                                    <p:cTn id="63" presetID="3" presetClass="emph" presetSubtype="2" decel="100000" fill="hold" grpId="1" nodeType="withEffect">
                                      <p:stCondLst>
                                        <p:cond delay="0"/>
                                      </p:stCondLst>
                                      <p:childTnLst>
                                        <p:animClr clrSpc="rgb" dir="cw">
                                          <p:cBhvr override="childStyle">
                                            <p:cTn id="64" dur="2000" fill="hold"/>
                                            <p:tgtEl>
                                              <p:spTgt spid="34"/>
                                            </p:tgtEl>
                                            <p:attrNameLst>
                                              <p:attrName>style.color</p:attrName>
                                            </p:attrNameLst>
                                          </p:cBhvr>
                                          <p:to>
                                            <a:srgbClr val="3F3F3F"/>
                                          </p:to>
                                        </p:animClr>
                                      </p:childTnLst>
                                    </p:cTn>
                                  </p:par>
                                  <p:par>
                                    <p:cTn id="65" presetID="3" presetClass="emph" presetSubtype="2" decel="100000" fill="hold" grpId="1" nodeType="withEffect">
                                      <p:stCondLst>
                                        <p:cond delay="0"/>
                                      </p:stCondLst>
                                      <p:childTnLst>
                                        <p:animClr clrSpc="rgb" dir="cw">
                                          <p:cBhvr override="childStyle">
                                            <p:cTn id="66" dur="2000" fill="hold"/>
                                            <p:tgtEl>
                                              <p:spTgt spid="36"/>
                                            </p:tgtEl>
                                            <p:attrNameLst>
                                              <p:attrName>style.color</p:attrName>
                                            </p:attrNameLst>
                                          </p:cBhvr>
                                          <p:to>
                                            <a:srgbClr val="3F3F3F"/>
                                          </p:to>
                                        </p:animClr>
                                      </p:childTnLst>
                                    </p:cTn>
                                  </p:par>
                                  <p:par>
                                    <p:cTn id="67" presetID="1" presetClass="emph" presetSubtype="2" decel="100000" fill="hold" nodeType="withEffect">
                                      <p:stCondLst>
                                        <p:cond delay="0"/>
                                      </p:stCondLst>
                                      <p:childTnLst>
                                        <p:animClr clrSpc="rgb" dir="cw">
                                          <p:cBhvr>
                                            <p:cTn id="68" dur="2000" fill="hold"/>
                                            <p:tgtEl>
                                              <p:spTgt spid="12"/>
                                            </p:tgtEl>
                                            <p:attrNameLst>
                                              <p:attrName>fillcolor</p:attrName>
                                            </p:attrNameLst>
                                          </p:cBhvr>
                                          <p:to>
                                            <a:srgbClr val="FFFFFF"/>
                                          </p:to>
                                        </p:animClr>
                                        <p:set>
                                          <p:cBhvr>
                                            <p:cTn id="69" dur="2000" fill="hold"/>
                                            <p:tgtEl>
                                              <p:spTgt spid="12"/>
                                            </p:tgtEl>
                                            <p:attrNameLst>
                                              <p:attrName>fill.type</p:attrName>
                                            </p:attrNameLst>
                                          </p:cBhvr>
                                          <p:to>
                                            <p:strVal val="solid"/>
                                          </p:to>
                                        </p:set>
                                        <p:set>
                                          <p:cBhvr>
                                            <p:cTn id="70" dur="2000" fill="hold"/>
                                            <p:tgtEl>
                                              <p:spTgt spid="12"/>
                                            </p:tgtEl>
                                            <p:attrNameLst>
                                              <p:attrName>fill.on</p:attrName>
                                            </p:attrNameLst>
                                          </p:cBhvr>
                                          <p:to>
                                            <p:strVal val="true"/>
                                          </p:to>
                                        </p:set>
                                      </p:childTnLst>
                                    </p:cTn>
                                  </p:par>
                                  <p:par>
                                    <p:cTn id="71" presetID="3" presetClass="emph" presetSubtype="2" decel="100000" fill="hold" grpId="1" nodeType="withEffect">
                                      <p:stCondLst>
                                        <p:cond delay="0"/>
                                      </p:stCondLst>
                                      <p:childTnLst>
                                        <p:animClr clrSpc="rgb" dir="cw">
                                          <p:cBhvr override="childStyle">
                                            <p:cTn id="72" dur="2000" fill="hold"/>
                                            <p:tgtEl>
                                              <p:spTgt spid="2"/>
                                            </p:tgtEl>
                                            <p:attrNameLst>
                                              <p:attrName>style.color</p:attrName>
                                            </p:attrNameLst>
                                          </p:cBhvr>
                                          <p:to>
                                            <a:srgbClr val="3F3F3F"/>
                                          </p:to>
                                        </p:animClr>
                                      </p:childTnLst>
                                    </p:cTn>
                                  </p:par>
                                  <p:par>
                                    <p:cTn id="73" presetID="1" presetClass="emph" presetSubtype="2" fill="hold" nodeType="withEffect">
                                      <p:stCondLst>
                                        <p:cond delay="0"/>
                                      </p:stCondLst>
                                      <p:childTnLst>
                                        <p:animClr clrSpc="rgb" dir="cw">
                                          <p:cBhvr>
                                            <p:cTn id="74" dur="2000" fill="hold"/>
                                            <p:tgtEl>
                                              <p:spTgt spid="41"/>
                                            </p:tgtEl>
                                            <p:attrNameLst>
                                              <p:attrName>fillcolor</p:attrName>
                                            </p:attrNameLst>
                                          </p:cBhvr>
                                          <p:to>
                                            <a:srgbClr val="0A3041"/>
                                          </p:to>
                                        </p:animClr>
                                        <p:set>
                                          <p:cBhvr>
                                            <p:cTn id="75" dur="2000" fill="hold"/>
                                            <p:tgtEl>
                                              <p:spTgt spid="41"/>
                                            </p:tgtEl>
                                            <p:attrNameLst>
                                              <p:attrName>fill.type</p:attrName>
                                            </p:attrNameLst>
                                          </p:cBhvr>
                                          <p:to>
                                            <p:strVal val="solid"/>
                                          </p:to>
                                        </p:set>
                                        <p:set>
                                          <p:cBhvr>
                                            <p:cTn id="76" dur="2000" fill="hold"/>
                                            <p:tgtEl>
                                              <p:spTgt spid="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animBg="1"/>
          <p:bldP spid="19" grpId="0" animBg="1"/>
          <p:bldP spid="20" grpId="0" animBg="1"/>
          <p:bldP spid="21" grpId="0" animBg="1"/>
          <p:bldP spid="23" grpId="0" animBg="1"/>
          <p:bldP spid="24" grpId="0" animBg="1"/>
          <p:bldP spid="25" grpId="0" animBg="1"/>
          <p:bldP spid="33" grpId="0"/>
          <p:bldP spid="33" grpId="1"/>
          <p:bldP spid="34" grpId="0"/>
          <p:bldP spid="34" grpId="1"/>
          <p:bldP spid="36" grpId="0"/>
          <p:bldP spid="36" grpId="1"/>
          <p:bldP spid="2" grpId="0"/>
          <p:bldP spid="2" grpId="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FE253-5AAA-CFF1-C2E9-E9F5946CBD2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4B7E5CD-AFD8-5497-70D6-61AD8DA90481}"/>
              </a:ext>
            </a:extLst>
          </p:cNvPr>
          <p:cNvSpPr/>
          <p:nvPr/>
        </p:nvSpPr>
        <p:spPr>
          <a:xfrm>
            <a:off x="1" y="0"/>
            <a:ext cx="12191999" cy="6858000"/>
          </a:xfrm>
          <a:prstGeom prst="rect">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solidFill>
                <a:srgbClr val="FFFAF5"/>
              </a:solidFill>
            </a:endParaRPr>
          </a:p>
        </p:txBody>
      </p:sp>
      <p:sp>
        <p:nvSpPr>
          <p:cNvPr id="13" name="Oval 12">
            <a:extLst>
              <a:ext uri="{FF2B5EF4-FFF2-40B4-BE49-F238E27FC236}">
                <a16:creationId xmlns:a16="http://schemas.microsoft.com/office/drawing/2014/main" id="{83787258-7DA3-FF8B-43CC-8BB6C51ACA68}"/>
              </a:ext>
            </a:extLst>
          </p:cNvPr>
          <p:cNvSpPr/>
          <p:nvPr/>
        </p:nvSpPr>
        <p:spPr>
          <a:xfrm>
            <a:off x="-6526193" y="2679538"/>
            <a:ext cx="12867191" cy="12867191"/>
          </a:xfrm>
          <a:prstGeom prst="ellipse">
            <a:avLst/>
          </a:prstGeom>
          <a:solidFill>
            <a:schemeClr val="accent5">
              <a:lumMod val="40000"/>
              <a:lumOff val="60000"/>
            </a:schemeClr>
          </a:solidFill>
          <a:ln>
            <a:noFill/>
          </a:ln>
          <a:effectLst>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TextBox 13">
            <a:extLst>
              <a:ext uri="{FF2B5EF4-FFF2-40B4-BE49-F238E27FC236}">
                <a16:creationId xmlns:a16="http://schemas.microsoft.com/office/drawing/2014/main" id="{AE04ED5E-EA39-EB6C-B39D-A3F007D6C873}"/>
              </a:ext>
            </a:extLst>
          </p:cNvPr>
          <p:cNvSpPr txBox="1"/>
          <p:nvPr/>
        </p:nvSpPr>
        <p:spPr>
          <a:xfrm>
            <a:off x="5884122" y="1012819"/>
            <a:ext cx="6090598" cy="1846659"/>
          </a:xfrm>
          <a:prstGeom prst="rect">
            <a:avLst/>
          </a:prstGeom>
          <a:noFill/>
        </p:spPr>
        <p:txBody>
          <a:bodyPr wrap="square" rtlCol="0">
            <a:spAutoFit/>
          </a:bodyPr>
          <a:lstStyle/>
          <a:p>
            <a:r>
              <a:rPr lang="en-US" sz="6600" b="1" spc="-150" dirty="0">
                <a:latin typeface="Montserrat" panose="00000500000000000000" pitchFamily="2" charset="0"/>
                <a:cs typeface="Poppins" panose="00000500000000000000" pitchFamily="2" charset="0"/>
              </a:rPr>
              <a:t>01</a:t>
            </a:r>
          </a:p>
          <a:p>
            <a:r>
              <a:rPr lang="en-US" sz="4800" b="1" spc="-150" dirty="0">
                <a:latin typeface="Montserrat" panose="00000500000000000000" pitchFamily="2" charset="0"/>
                <a:cs typeface="Poppins" panose="00000500000000000000" pitchFamily="2" charset="0"/>
              </a:rPr>
              <a:t>Slide Title</a:t>
            </a:r>
            <a:endParaRPr lang="en-ID" sz="4800" b="1" spc="-150" dirty="0">
              <a:latin typeface="Montserrat" panose="00000500000000000000" pitchFamily="2" charset="0"/>
              <a:cs typeface="Poppins" panose="00000500000000000000" pitchFamily="2" charset="0"/>
            </a:endParaRPr>
          </a:p>
        </p:txBody>
      </p:sp>
      <p:sp>
        <p:nvSpPr>
          <p:cNvPr id="15" name="TextBox 14">
            <a:extLst>
              <a:ext uri="{FF2B5EF4-FFF2-40B4-BE49-F238E27FC236}">
                <a16:creationId xmlns:a16="http://schemas.microsoft.com/office/drawing/2014/main" id="{F989D5BD-D5FD-C75E-F2FA-3D1E52A76683}"/>
              </a:ext>
            </a:extLst>
          </p:cNvPr>
          <p:cNvSpPr txBox="1"/>
          <p:nvPr/>
        </p:nvSpPr>
        <p:spPr>
          <a:xfrm>
            <a:off x="5884121" y="2847519"/>
            <a:ext cx="5910481" cy="3046988"/>
          </a:xfrm>
          <a:prstGeom prst="rect">
            <a:avLst/>
          </a:prstGeom>
          <a:noFill/>
        </p:spPr>
        <p:txBody>
          <a:bodyPr wrap="square" rtlCol="0">
            <a:spAutoFit/>
          </a:bodyPr>
          <a:lstStyle/>
          <a:p>
            <a:r>
              <a:rPr lang="en-US" sz="1600" dirty="0">
                <a:latin typeface="Montserrat" panose="00000500000000000000" pitchFamily="2"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600" dirty="0" err="1">
                <a:latin typeface="Montserrat" panose="00000500000000000000" pitchFamily="2" charset="0"/>
              </a:rPr>
              <a:t>popularised</a:t>
            </a:r>
            <a:r>
              <a:rPr lang="en-US" sz="1600" dirty="0">
                <a:latin typeface="Montserrat" panose="00000500000000000000" pitchFamily="2" charset="0"/>
              </a:rPr>
              <a:t> in the 1960s with the release of Letraset sheets containing Lorem Ipsum passages, and more recently with desktop publishing software like Aldus PageMaker including versions of Lorem Ipsum.</a:t>
            </a:r>
            <a:endParaRPr lang="en-ID" sz="1600" b="1" dirty="0">
              <a:latin typeface="Montserrat" panose="00000500000000000000" pitchFamily="2" charset="0"/>
            </a:endParaRPr>
          </a:p>
        </p:txBody>
      </p:sp>
      <p:cxnSp>
        <p:nvCxnSpPr>
          <p:cNvPr id="17" name="Straight Connector 16">
            <a:extLst>
              <a:ext uri="{FF2B5EF4-FFF2-40B4-BE49-F238E27FC236}">
                <a16:creationId xmlns:a16="http://schemas.microsoft.com/office/drawing/2014/main" id="{9587C615-6CD2-214E-3506-470F277B62CD}"/>
              </a:ext>
            </a:extLst>
          </p:cNvPr>
          <p:cNvCxnSpPr>
            <a:cxnSpLocks/>
          </p:cNvCxnSpPr>
          <p:nvPr/>
        </p:nvCxnSpPr>
        <p:spPr>
          <a:xfrm>
            <a:off x="5995686" y="6053560"/>
            <a:ext cx="5405377"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06201830-B397-C666-7632-4DF808A72AFB}"/>
              </a:ext>
            </a:extLst>
          </p:cNvPr>
          <p:cNvSpPr/>
          <p:nvPr/>
        </p:nvSpPr>
        <p:spPr>
          <a:xfrm>
            <a:off x="939092" y="691874"/>
            <a:ext cx="185492" cy="185492"/>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33A81AE0-759C-5ADB-031E-87825F1A90C3}"/>
              </a:ext>
            </a:extLst>
          </p:cNvPr>
          <p:cNvSpPr/>
          <p:nvPr/>
        </p:nvSpPr>
        <p:spPr>
          <a:xfrm>
            <a:off x="1243892" y="694174"/>
            <a:ext cx="185492" cy="185492"/>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A5B8FE86-FB74-7945-F8D7-1D6F4D766F64}"/>
              </a:ext>
            </a:extLst>
          </p:cNvPr>
          <p:cNvSpPr/>
          <p:nvPr/>
        </p:nvSpPr>
        <p:spPr>
          <a:xfrm>
            <a:off x="1548692" y="691874"/>
            <a:ext cx="185492" cy="185492"/>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0">
            <a:extLst>
              <a:ext uri="{FF2B5EF4-FFF2-40B4-BE49-F238E27FC236}">
                <a16:creationId xmlns:a16="http://schemas.microsoft.com/office/drawing/2014/main" id="{B4121F94-6DB3-144C-B935-B29F461408E1}"/>
              </a:ext>
            </a:extLst>
          </p:cNvPr>
          <p:cNvSpPr/>
          <p:nvPr/>
        </p:nvSpPr>
        <p:spPr>
          <a:xfrm>
            <a:off x="634292" y="691874"/>
            <a:ext cx="185492" cy="185492"/>
          </a:xfrm>
          <a:prstGeom prst="ellipse">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Flowchart: Summing Junction 25">
            <a:extLst>
              <a:ext uri="{FF2B5EF4-FFF2-40B4-BE49-F238E27FC236}">
                <a16:creationId xmlns:a16="http://schemas.microsoft.com/office/drawing/2014/main" id="{CED400DF-B7E4-E4B1-102B-5FC1454B3EC0}"/>
              </a:ext>
            </a:extLst>
          </p:cNvPr>
          <p:cNvSpPr/>
          <p:nvPr/>
        </p:nvSpPr>
        <p:spPr>
          <a:xfrm rot="18900000">
            <a:off x="-1453755" y="5412999"/>
            <a:ext cx="2926028" cy="2926028"/>
          </a:xfrm>
          <a:prstGeom prst="flowChartSummingJunction">
            <a:avLst/>
          </a:prstGeom>
          <a:solidFill>
            <a:schemeClr val="bg1"/>
          </a:solidFill>
          <a:ln w="762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52" name="Group 51">
            <a:extLst>
              <a:ext uri="{FF2B5EF4-FFF2-40B4-BE49-F238E27FC236}">
                <a16:creationId xmlns:a16="http://schemas.microsoft.com/office/drawing/2014/main" id="{B7FC6F4A-B939-14BF-CFBE-5FAE904603D9}"/>
              </a:ext>
            </a:extLst>
          </p:cNvPr>
          <p:cNvGrpSpPr/>
          <p:nvPr/>
        </p:nvGrpSpPr>
        <p:grpSpPr>
          <a:xfrm>
            <a:off x="-4642815" y="2222788"/>
            <a:ext cx="9304150" cy="9311050"/>
            <a:chOff x="-4642815" y="2222788"/>
            <a:chExt cx="9304150" cy="9311050"/>
          </a:xfrm>
          <a:effectLst>
            <a:outerShdw blurRad="50800" dist="38100" dir="2700000" algn="tl" rotWithShape="0">
              <a:prstClr val="black">
                <a:alpha val="40000"/>
              </a:prstClr>
            </a:outerShdw>
          </a:effectLst>
        </p:grpSpPr>
        <p:pic>
          <p:nvPicPr>
            <p:cNvPr id="40" name="Picture 39">
              <a:extLst>
                <a:ext uri="{FF2B5EF4-FFF2-40B4-BE49-F238E27FC236}">
                  <a16:creationId xmlns:a16="http://schemas.microsoft.com/office/drawing/2014/main" id="{D9075427-55FE-CD0C-25ED-5E68ACDAA20A}"/>
                </a:ext>
              </a:extLst>
            </p:cNvPr>
            <p:cNvPicPr>
              <a:picLocks noChangeAspect="1"/>
            </p:cNvPicPr>
            <p:nvPr/>
          </p:nvPicPr>
          <p:blipFill>
            <a:blip r:embed="rId3">
              <a:extLst>
                <a:ext uri="{28A0092B-C50C-407E-A947-70E740481C1C}">
                  <a14:useLocalDpi xmlns:a14="http://schemas.microsoft.com/office/drawing/2010/main" val="0"/>
                </a:ext>
              </a:extLst>
            </a:blip>
            <a:srcRect l="16546" r="16546"/>
            <a:stretch/>
          </p:blipFill>
          <p:spPr>
            <a:xfrm>
              <a:off x="9260" y="2222788"/>
              <a:ext cx="4651929" cy="4635212"/>
            </a:xfrm>
            <a:custGeom>
              <a:avLst/>
              <a:gdLst>
                <a:gd name="connsiteX0" fmla="*/ 0 w 4651929"/>
                <a:gd name="connsiteY0" fmla="*/ 0 h 4635212"/>
                <a:gd name="connsiteX1" fmla="*/ 4651929 w 4651929"/>
                <a:gd name="connsiteY1" fmla="*/ 4615246 h 4635212"/>
                <a:gd name="connsiteX2" fmla="*/ 2129932 w 4651929"/>
                <a:gd name="connsiteY2" fmla="*/ 4635212 h 4635212"/>
                <a:gd name="connsiteX3" fmla="*/ 0 w 4651929"/>
                <a:gd name="connsiteY3" fmla="*/ 2522076 h 4635212"/>
              </a:gdLst>
              <a:ahLst/>
              <a:cxnLst>
                <a:cxn ang="0">
                  <a:pos x="connsiteX0" y="connsiteY0"/>
                </a:cxn>
                <a:cxn ang="0">
                  <a:pos x="connsiteX1" y="connsiteY1"/>
                </a:cxn>
                <a:cxn ang="0">
                  <a:pos x="connsiteX2" y="connsiteY2"/>
                </a:cxn>
                <a:cxn ang="0">
                  <a:pos x="connsiteX3" y="connsiteY3"/>
                </a:cxn>
              </a:cxnLst>
              <a:rect l="l" t="t" r="r" b="b"/>
              <a:pathLst>
                <a:path w="4651929" h="4635212">
                  <a:moveTo>
                    <a:pt x="0" y="0"/>
                  </a:moveTo>
                  <a:cubicBezTo>
                    <a:pt x="2554899" y="0"/>
                    <a:pt x="4631703" y="2060427"/>
                    <a:pt x="4651929" y="4615246"/>
                  </a:cubicBezTo>
                  <a:lnTo>
                    <a:pt x="2129932" y="4635212"/>
                  </a:lnTo>
                  <a:cubicBezTo>
                    <a:pt x="2120671" y="3465463"/>
                    <a:pt x="1169786" y="2522076"/>
                    <a:pt x="0" y="2522076"/>
                  </a:cubicBezTo>
                  <a:close/>
                </a:path>
              </a:pathLst>
            </a:custGeom>
            <a:blipFill dpi="0" rotWithShape="1">
              <a:blip r:embed="rId4"/>
              <a:srcRect/>
              <a:stretch>
                <a:fillRect/>
              </a:stretch>
            </a:blipFill>
          </p:spPr>
        </p:pic>
        <p:pic>
          <p:nvPicPr>
            <p:cNvPr id="43" name="Picture 42">
              <a:extLst>
                <a:ext uri="{FF2B5EF4-FFF2-40B4-BE49-F238E27FC236}">
                  <a16:creationId xmlns:a16="http://schemas.microsoft.com/office/drawing/2014/main" id="{703FD4BB-415D-EC8E-9E94-32955464C5AE}"/>
                </a:ext>
              </a:extLst>
            </p:cNvPr>
            <p:cNvPicPr>
              <a:picLocks noChangeAspect="1"/>
            </p:cNvPicPr>
            <p:nvPr/>
          </p:nvPicPr>
          <p:blipFill>
            <a:blip r:embed="rId3">
              <a:extLst>
                <a:ext uri="{28A0092B-C50C-407E-A947-70E740481C1C}">
                  <a14:useLocalDpi xmlns:a14="http://schemas.microsoft.com/office/drawing/2010/main" val="0"/>
                </a:ext>
              </a:extLst>
            </a:blip>
            <a:srcRect l="16786" r="16786"/>
            <a:stretch/>
          </p:blipFill>
          <p:spPr>
            <a:xfrm>
              <a:off x="-4642815" y="2225234"/>
              <a:ext cx="4635212" cy="4651929"/>
            </a:xfrm>
            <a:custGeom>
              <a:avLst/>
              <a:gdLst>
                <a:gd name="connsiteX0" fmla="*/ 4615246 w 4635212"/>
                <a:gd name="connsiteY0" fmla="*/ 0 h 4651929"/>
                <a:gd name="connsiteX1" fmla="*/ 4635212 w 4635212"/>
                <a:gd name="connsiteY1" fmla="*/ 2521997 h 4651929"/>
                <a:gd name="connsiteX2" fmla="*/ 2522076 w 4635212"/>
                <a:gd name="connsiteY2" fmla="*/ 4651929 h 4651929"/>
                <a:gd name="connsiteX3" fmla="*/ 0 w 4635212"/>
                <a:gd name="connsiteY3" fmla="*/ 4651929 h 4651929"/>
                <a:gd name="connsiteX4" fmla="*/ 4615246 w 4635212"/>
                <a:gd name="connsiteY4" fmla="*/ 0 h 465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212" h="4651929">
                  <a:moveTo>
                    <a:pt x="4615246" y="0"/>
                  </a:moveTo>
                  <a:lnTo>
                    <a:pt x="4635212" y="2521997"/>
                  </a:lnTo>
                  <a:cubicBezTo>
                    <a:pt x="3465463" y="2531258"/>
                    <a:pt x="2522076" y="3482143"/>
                    <a:pt x="2522076" y="4651929"/>
                  </a:cubicBezTo>
                  <a:lnTo>
                    <a:pt x="0" y="4651929"/>
                  </a:lnTo>
                  <a:cubicBezTo>
                    <a:pt x="0" y="2097030"/>
                    <a:pt x="2060427" y="20226"/>
                    <a:pt x="4615246" y="0"/>
                  </a:cubicBezTo>
                  <a:close/>
                </a:path>
              </a:pathLst>
            </a:custGeom>
          </p:spPr>
        </p:pic>
        <p:pic>
          <p:nvPicPr>
            <p:cNvPr id="46" name="Picture 45">
              <a:extLst>
                <a:ext uri="{FF2B5EF4-FFF2-40B4-BE49-F238E27FC236}">
                  <a16:creationId xmlns:a16="http://schemas.microsoft.com/office/drawing/2014/main" id="{BF11313E-DF8B-7887-55A2-6766DBA6A60C}"/>
                </a:ext>
              </a:extLst>
            </p:cNvPr>
            <p:cNvPicPr>
              <a:picLocks noChangeAspect="1"/>
            </p:cNvPicPr>
            <p:nvPr/>
          </p:nvPicPr>
          <p:blipFill>
            <a:blip r:embed="rId3">
              <a:extLst>
                <a:ext uri="{28A0092B-C50C-407E-A947-70E740481C1C}">
                  <a14:useLocalDpi xmlns:a14="http://schemas.microsoft.com/office/drawing/2010/main" val="0"/>
                </a:ext>
              </a:extLst>
            </a:blip>
            <a:srcRect l="16786" r="16786"/>
            <a:stretch/>
          </p:blipFill>
          <p:spPr>
            <a:xfrm>
              <a:off x="26123" y="6879464"/>
              <a:ext cx="4635212" cy="4651929"/>
            </a:xfrm>
            <a:custGeom>
              <a:avLst/>
              <a:gdLst>
                <a:gd name="connsiteX0" fmla="*/ 2113136 w 4635212"/>
                <a:gd name="connsiteY0" fmla="*/ 0 h 4651929"/>
                <a:gd name="connsiteX1" fmla="*/ 4635212 w 4635212"/>
                <a:gd name="connsiteY1" fmla="*/ 0 h 4651929"/>
                <a:gd name="connsiteX2" fmla="*/ 19966 w 4635212"/>
                <a:gd name="connsiteY2" fmla="*/ 4651929 h 4651929"/>
                <a:gd name="connsiteX3" fmla="*/ 0 w 4635212"/>
                <a:gd name="connsiteY3" fmla="*/ 2129932 h 4651929"/>
                <a:gd name="connsiteX4" fmla="*/ 2113136 w 4635212"/>
                <a:gd name="connsiteY4" fmla="*/ 0 h 465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212" h="4651929">
                  <a:moveTo>
                    <a:pt x="2113136" y="0"/>
                  </a:moveTo>
                  <a:lnTo>
                    <a:pt x="4635212" y="0"/>
                  </a:lnTo>
                  <a:cubicBezTo>
                    <a:pt x="4635212" y="2554899"/>
                    <a:pt x="2574785" y="4631703"/>
                    <a:pt x="19966" y="4651929"/>
                  </a:cubicBezTo>
                  <a:lnTo>
                    <a:pt x="0" y="2129932"/>
                  </a:lnTo>
                  <a:cubicBezTo>
                    <a:pt x="1169749" y="2120671"/>
                    <a:pt x="2113136" y="1169786"/>
                    <a:pt x="2113136" y="0"/>
                  </a:cubicBezTo>
                  <a:close/>
                </a:path>
              </a:pathLst>
            </a:custGeom>
          </p:spPr>
        </p:pic>
        <p:pic>
          <p:nvPicPr>
            <p:cNvPr id="51" name="Picture 50">
              <a:extLst>
                <a:ext uri="{FF2B5EF4-FFF2-40B4-BE49-F238E27FC236}">
                  <a16:creationId xmlns:a16="http://schemas.microsoft.com/office/drawing/2014/main" id="{FE9C1369-F9B5-2771-D7AE-E71F5C039FAE}"/>
                </a:ext>
              </a:extLst>
            </p:cNvPr>
            <p:cNvPicPr>
              <a:picLocks noChangeAspect="1"/>
            </p:cNvPicPr>
            <p:nvPr/>
          </p:nvPicPr>
          <p:blipFill>
            <a:blip r:embed="rId3">
              <a:extLst>
                <a:ext uri="{28A0092B-C50C-407E-A947-70E740481C1C}">
                  <a14:useLocalDpi xmlns:a14="http://schemas.microsoft.com/office/drawing/2010/main" val="0"/>
                </a:ext>
              </a:extLst>
            </a:blip>
            <a:srcRect l="16546" r="16546"/>
            <a:stretch/>
          </p:blipFill>
          <p:spPr>
            <a:xfrm>
              <a:off x="-4642669" y="6898626"/>
              <a:ext cx="4651929" cy="4635212"/>
            </a:xfrm>
            <a:custGeom>
              <a:avLst/>
              <a:gdLst>
                <a:gd name="connsiteX0" fmla="*/ 2521997 w 4651929"/>
                <a:gd name="connsiteY0" fmla="*/ 0 h 4635212"/>
                <a:gd name="connsiteX1" fmla="*/ 4651929 w 4651929"/>
                <a:gd name="connsiteY1" fmla="*/ 2113136 h 4635212"/>
                <a:gd name="connsiteX2" fmla="*/ 4651929 w 4651929"/>
                <a:gd name="connsiteY2" fmla="*/ 4635212 h 4635212"/>
                <a:gd name="connsiteX3" fmla="*/ 0 w 4651929"/>
                <a:gd name="connsiteY3" fmla="*/ 19966 h 4635212"/>
              </a:gdLst>
              <a:ahLst/>
              <a:cxnLst>
                <a:cxn ang="0">
                  <a:pos x="connsiteX0" y="connsiteY0"/>
                </a:cxn>
                <a:cxn ang="0">
                  <a:pos x="connsiteX1" y="connsiteY1"/>
                </a:cxn>
                <a:cxn ang="0">
                  <a:pos x="connsiteX2" y="connsiteY2"/>
                </a:cxn>
                <a:cxn ang="0">
                  <a:pos x="connsiteX3" y="connsiteY3"/>
                </a:cxn>
              </a:cxnLst>
              <a:rect l="l" t="t" r="r" b="b"/>
              <a:pathLst>
                <a:path w="4651929" h="4635212">
                  <a:moveTo>
                    <a:pt x="2521997" y="0"/>
                  </a:moveTo>
                  <a:cubicBezTo>
                    <a:pt x="2531258" y="1169749"/>
                    <a:pt x="3482143" y="2113136"/>
                    <a:pt x="4651929" y="2113136"/>
                  </a:cubicBezTo>
                  <a:lnTo>
                    <a:pt x="4651929" y="4635212"/>
                  </a:lnTo>
                  <a:cubicBezTo>
                    <a:pt x="2097030" y="4635212"/>
                    <a:pt x="20226" y="2574785"/>
                    <a:pt x="0" y="19966"/>
                  </a:cubicBezTo>
                  <a:close/>
                </a:path>
              </a:pathLst>
            </a:custGeom>
          </p:spPr>
        </p:pic>
      </p:grpSp>
      <p:sp>
        <p:nvSpPr>
          <p:cNvPr id="16" name="TextBox 15">
            <a:extLst>
              <a:ext uri="{FF2B5EF4-FFF2-40B4-BE49-F238E27FC236}">
                <a16:creationId xmlns:a16="http://schemas.microsoft.com/office/drawing/2014/main" id="{639BA503-A7C7-DCB6-8AC2-E6061981097E}"/>
              </a:ext>
            </a:extLst>
          </p:cNvPr>
          <p:cNvSpPr txBox="1"/>
          <p:nvPr/>
        </p:nvSpPr>
        <p:spPr>
          <a:xfrm>
            <a:off x="2196042" y="6037735"/>
            <a:ext cx="1871822" cy="830997"/>
          </a:xfrm>
          <a:prstGeom prst="rect">
            <a:avLst/>
          </a:prstGeom>
          <a:noFill/>
        </p:spPr>
        <p:txBody>
          <a:bodyPr wrap="square" rtlCol="0">
            <a:spAutoFit/>
          </a:bodyPr>
          <a:lstStyle/>
          <a:p>
            <a:r>
              <a:rPr lang="en-IN" sz="4800" dirty="0">
                <a:solidFill>
                  <a:schemeClr val="bg1"/>
                </a:solidFill>
              </a:rPr>
              <a:t>Slide 1</a:t>
            </a:r>
          </a:p>
        </p:txBody>
      </p:sp>
    </p:spTree>
    <p:extLst>
      <p:ext uri="{BB962C8B-B14F-4D97-AF65-F5344CB8AC3E}">
        <p14:creationId xmlns:p14="http://schemas.microsoft.com/office/powerpoint/2010/main" val="1733227354"/>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90643-C36D-8FFE-27F3-E1703893A76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8FEE30F-EB33-947D-847A-066CE56302E1}"/>
              </a:ext>
            </a:extLst>
          </p:cNvPr>
          <p:cNvSpPr/>
          <p:nvPr/>
        </p:nvSpPr>
        <p:spPr>
          <a:xfrm>
            <a:off x="1" y="0"/>
            <a:ext cx="12191999" cy="6858000"/>
          </a:xfrm>
          <a:prstGeom prst="rect">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solidFill>
                <a:srgbClr val="FFFAF5"/>
              </a:solidFill>
            </a:endParaRPr>
          </a:p>
        </p:txBody>
      </p:sp>
      <p:sp>
        <p:nvSpPr>
          <p:cNvPr id="13" name="Oval 12">
            <a:extLst>
              <a:ext uri="{FF2B5EF4-FFF2-40B4-BE49-F238E27FC236}">
                <a16:creationId xmlns:a16="http://schemas.microsoft.com/office/drawing/2014/main" id="{5E313856-963E-5353-E604-36E2F1003E76}"/>
              </a:ext>
            </a:extLst>
          </p:cNvPr>
          <p:cNvSpPr/>
          <p:nvPr/>
        </p:nvSpPr>
        <p:spPr>
          <a:xfrm>
            <a:off x="-6526193" y="2679538"/>
            <a:ext cx="12867191" cy="12867191"/>
          </a:xfrm>
          <a:prstGeom prst="ellipse">
            <a:avLst/>
          </a:prstGeom>
          <a:solidFill>
            <a:schemeClr val="accent5">
              <a:lumMod val="40000"/>
              <a:lumOff val="60000"/>
            </a:schemeClr>
          </a:solidFill>
          <a:ln>
            <a:noFill/>
          </a:ln>
          <a:effectLst>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TextBox 13">
            <a:extLst>
              <a:ext uri="{FF2B5EF4-FFF2-40B4-BE49-F238E27FC236}">
                <a16:creationId xmlns:a16="http://schemas.microsoft.com/office/drawing/2014/main" id="{34501EB9-6443-16BA-E925-F7EBF42513FA}"/>
              </a:ext>
            </a:extLst>
          </p:cNvPr>
          <p:cNvSpPr txBox="1"/>
          <p:nvPr/>
        </p:nvSpPr>
        <p:spPr>
          <a:xfrm>
            <a:off x="5884122" y="1012819"/>
            <a:ext cx="6090598" cy="1846659"/>
          </a:xfrm>
          <a:prstGeom prst="rect">
            <a:avLst/>
          </a:prstGeom>
          <a:noFill/>
        </p:spPr>
        <p:txBody>
          <a:bodyPr wrap="square" rtlCol="0">
            <a:spAutoFit/>
          </a:bodyPr>
          <a:lstStyle/>
          <a:p>
            <a:r>
              <a:rPr lang="en-US" sz="6600" b="1" spc="-150" dirty="0">
                <a:latin typeface="Montserrat" panose="00000500000000000000" pitchFamily="2" charset="0"/>
                <a:cs typeface="Poppins" panose="00000500000000000000" pitchFamily="2" charset="0"/>
              </a:rPr>
              <a:t>02</a:t>
            </a:r>
          </a:p>
          <a:p>
            <a:r>
              <a:rPr lang="en-US" sz="4800" b="1" spc="-150" dirty="0">
                <a:latin typeface="Montserrat" panose="00000500000000000000" pitchFamily="2" charset="0"/>
                <a:cs typeface="Poppins" panose="00000500000000000000" pitchFamily="2" charset="0"/>
              </a:rPr>
              <a:t>Slide Title</a:t>
            </a:r>
            <a:endParaRPr lang="en-ID" sz="4800" b="1" spc="-150" dirty="0">
              <a:latin typeface="Montserrat" panose="00000500000000000000" pitchFamily="2" charset="0"/>
              <a:cs typeface="Poppins" panose="00000500000000000000" pitchFamily="2" charset="0"/>
            </a:endParaRPr>
          </a:p>
        </p:txBody>
      </p:sp>
      <p:sp>
        <p:nvSpPr>
          <p:cNvPr id="15" name="TextBox 14">
            <a:extLst>
              <a:ext uri="{FF2B5EF4-FFF2-40B4-BE49-F238E27FC236}">
                <a16:creationId xmlns:a16="http://schemas.microsoft.com/office/drawing/2014/main" id="{1FEDAE0C-D462-6AAB-862C-BE4C066A65EF}"/>
              </a:ext>
            </a:extLst>
          </p:cNvPr>
          <p:cNvSpPr txBox="1"/>
          <p:nvPr/>
        </p:nvSpPr>
        <p:spPr>
          <a:xfrm>
            <a:off x="5884121" y="2847519"/>
            <a:ext cx="5910481" cy="3046988"/>
          </a:xfrm>
          <a:prstGeom prst="rect">
            <a:avLst/>
          </a:prstGeom>
          <a:noFill/>
        </p:spPr>
        <p:txBody>
          <a:bodyPr wrap="square" rtlCol="0">
            <a:spAutoFit/>
          </a:bodyPr>
          <a:lstStyle/>
          <a:p>
            <a:r>
              <a:rPr lang="en-US" sz="1600" dirty="0">
                <a:latin typeface="Montserrat" panose="00000500000000000000" pitchFamily="2"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600" dirty="0" err="1">
                <a:latin typeface="Montserrat" panose="00000500000000000000" pitchFamily="2" charset="0"/>
              </a:rPr>
              <a:t>popularised</a:t>
            </a:r>
            <a:r>
              <a:rPr lang="en-US" sz="1600" dirty="0">
                <a:latin typeface="Montserrat" panose="00000500000000000000" pitchFamily="2" charset="0"/>
              </a:rPr>
              <a:t> in the 1960s with the release of Letraset sheets containing Lorem Ipsum passages, and more recently with desktop publishing software like Aldus PageMaker including versions of Lorem Ipsum.</a:t>
            </a:r>
            <a:endParaRPr lang="en-ID" sz="1600" b="1" dirty="0">
              <a:latin typeface="Montserrat" panose="00000500000000000000" pitchFamily="2" charset="0"/>
            </a:endParaRPr>
          </a:p>
        </p:txBody>
      </p:sp>
      <p:cxnSp>
        <p:nvCxnSpPr>
          <p:cNvPr id="17" name="Straight Connector 16">
            <a:extLst>
              <a:ext uri="{FF2B5EF4-FFF2-40B4-BE49-F238E27FC236}">
                <a16:creationId xmlns:a16="http://schemas.microsoft.com/office/drawing/2014/main" id="{3B1D9E37-88D7-4291-701D-7331E039DEBE}"/>
              </a:ext>
            </a:extLst>
          </p:cNvPr>
          <p:cNvCxnSpPr>
            <a:cxnSpLocks/>
          </p:cNvCxnSpPr>
          <p:nvPr/>
        </p:nvCxnSpPr>
        <p:spPr>
          <a:xfrm>
            <a:off x="5995686" y="6053560"/>
            <a:ext cx="5405377"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A5CD9B90-35FC-829F-C458-91DC758BC839}"/>
              </a:ext>
            </a:extLst>
          </p:cNvPr>
          <p:cNvSpPr/>
          <p:nvPr/>
        </p:nvSpPr>
        <p:spPr>
          <a:xfrm>
            <a:off x="939092" y="691874"/>
            <a:ext cx="185492" cy="185492"/>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8ED12F38-E3D5-4943-C821-12990758ED38}"/>
              </a:ext>
            </a:extLst>
          </p:cNvPr>
          <p:cNvSpPr/>
          <p:nvPr/>
        </p:nvSpPr>
        <p:spPr>
          <a:xfrm>
            <a:off x="1243892" y="694174"/>
            <a:ext cx="185492" cy="185492"/>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FAC4FBAB-0B35-CD8D-A475-247E164BD14D}"/>
              </a:ext>
            </a:extLst>
          </p:cNvPr>
          <p:cNvSpPr/>
          <p:nvPr/>
        </p:nvSpPr>
        <p:spPr>
          <a:xfrm>
            <a:off x="1548692" y="691874"/>
            <a:ext cx="185492" cy="185492"/>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0">
            <a:extLst>
              <a:ext uri="{FF2B5EF4-FFF2-40B4-BE49-F238E27FC236}">
                <a16:creationId xmlns:a16="http://schemas.microsoft.com/office/drawing/2014/main" id="{DDCDAAD1-94C4-459B-26EF-F6AAC06BAA1E}"/>
              </a:ext>
            </a:extLst>
          </p:cNvPr>
          <p:cNvSpPr/>
          <p:nvPr/>
        </p:nvSpPr>
        <p:spPr>
          <a:xfrm>
            <a:off x="634292" y="691874"/>
            <a:ext cx="185492" cy="185492"/>
          </a:xfrm>
          <a:prstGeom prst="ellipse">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Flowchart: Summing Junction 25">
            <a:extLst>
              <a:ext uri="{FF2B5EF4-FFF2-40B4-BE49-F238E27FC236}">
                <a16:creationId xmlns:a16="http://schemas.microsoft.com/office/drawing/2014/main" id="{60FB41B7-555E-CDE7-9353-C18CF9CBF1F8}"/>
              </a:ext>
            </a:extLst>
          </p:cNvPr>
          <p:cNvSpPr/>
          <p:nvPr/>
        </p:nvSpPr>
        <p:spPr>
          <a:xfrm rot="2700000">
            <a:off x="-1453755" y="5412999"/>
            <a:ext cx="2926028" cy="2926028"/>
          </a:xfrm>
          <a:prstGeom prst="flowChartSummingJunction">
            <a:avLst/>
          </a:prstGeom>
          <a:solidFill>
            <a:schemeClr val="bg1"/>
          </a:solidFill>
          <a:ln w="762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52" name="Group 51">
            <a:extLst>
              <a:ext uri="{FF2B5EF4-FFF2-40B4-BE49-F238E27FC236}">
                <a16:creationId xmlns:a16="http://schemas.microsoft.com/office/drawing/2014/main" id="{394FB2E9-6BE9-FEF9-1F58-73D25F4B96B4}"/>
              </a:ext>
            </a:extLst>
          </p:cNvPr>
          <p:cNvGrpSpPr/>
          <p:nvPr/>
        </p:nvGrpSpPr>
        <p:grpSpPr>
          <a:xfrm rot="5400000">
            <a:off x="-4642816" y="2222788"/>
            <a:ext cx="9304150" cy="9311051"/>
            <a:chOff x="-4642815" y="2222788"/>
            <a:chExt cx="9304150" cy="9311051"/>
          </a:xfrm>
        </p:grpSpPr>
        <p:pic>
          <p:nvPicPr>
            <p:cNvPr id="40" name="Picture 39">
              <a:extLst>
                <a:ext uri="{FF2B5EF4-FFF2-40B4-BE49-F238E27FC236}">
                  <a16:creationId xmlns:a16="http://schemas.microsoft.com/office/drawing/2014/main" id="{890B921D-68D0-3AC2-9FBE-84D8E5800C46}"/>
                </a:ext>
              </a:extLst>
            </p:cNvPr>
            <p:cNvPicPr>
              <a:picLocks noChangeAspect="1"/>
            </p:cNvPicPr>
            <p:nvPr/>
          </p:nvPicPr>
          <p:blipFill>
            <a:blip r:embed="rId3">
              <a:extLst>
                <a:ext uri="{28A0092B-C50C-407E-A947-70E740481C1C}">
                  <a14:useLocalDpi xmlns:a14="http://schemas.microsoft.com/office/drawing/2010/main" val="0"/>
                </a:ext>
              </a:extLst>
            </a:blip>
            <a:srcRect l="16546" r="16546"/>
            <a:stretch/>
          </p:blipFill>
          <p:spPr>
            <a:xfrm>
              <a:off x="9260" y="2222788"/>
              <a:ext cx="4651929" cy="4635212"/>
            </a:xfrm>
            <a:custGeom>
              <a:avLst/>
              <a:gdLst>
                <a:gd name="connsiteX0" fmla="*/ 0 w 4651929"/>
                <a:gd name="connsiteY0" fmla="*/ 0 h 4635212"/>
                <a:gd name="connsiteX1" fmla="*/ 4651929 w 4651929"/>
                <a:gd name="connsiteY1" fmla="*/ 4615246 h 4635212"/>
                <a:gd name="connsiteX2" fmla="*/ 2129932 w 4651929"/>
                <a:gd name="connsiteY2" fmla="*/ 4635212 h 4635212"/>
                <a:gd name="connsiteX3" fmla="*/ 0 w 4651929"/>
                <a:gd name="connsiteY3" fmla="*/ 2522076 h 4635212"/>
              </a:gdLst>
              <a:ahLst/>
              <a:cxnLst>
                <a:cxn ang="0">
                  <a:pos x="connsiteX0" y="connsiteY0"/>
                </a:cxn>
                <a:cxn ang="0">
                  <a:pos x="connsiteX1" y="connsiteY1"/>
                </a:cxn>
                <a:cxn ang="0">
                  <a:pos x="connsiteX2" y="connsiteY2"/>
                </a:cxn>
                <a:cxn ang="0">
                  <a:pos x="connsiteX3" y="connsiteY3"/>
                </a:cxn>
              </a:cxnLst>
              <a:rect l="l" t="t" r="r" b="b"/>
              <a:pathLst>
                <a:path w="4651929" h="4635212">
                  <a:moveTo>
                    <a:pt x="0" y="0"/>
                  </a:moveTo>
                  <a:cubicBezTo>
                    <a:pt x="2554899" y="0"/>
                    <a:pt x="4631703" y="2060427"/>
                    <a:pt x="4651929" y="4615246"/>
                  </a:cubicBezTo>
                  <a:lnTo>
                    <a:pt x="2129932" y="4635212"/>
                  </a:lnTo>
                  <a:cubicBezTo>
                    <a:pt x="2120671" y="3465463"/>
                    <a:pt x="1169786" y="2522076"/>
                    <a:pt x="0" y="2522076"/>
                  </a:cubicBezTo>
                  <a:close/>
                </a:path>
              </a:pathLst>
            </a:custGeom>
          </p:spPr>
        </p:pic>
        <p:pic>
          <p:nvPicPr>
            <p:cNvPr id="43" name="Picture 42">
              <a:extLst>
                <a:ext uri="{FF2B5EF4-FFF2-40B4-BE49-F238E27FC236}">
                  <a16:creationId xmlns:a16="http://schemas.microsoft.com/office/drawing/2014/main" id="{4F5B8320-59B2-EB4E-8B94-BCE7E42F3278}"/>
                </a:ext>
              </a:extLst>
            </p:cNvPr>
            <p:cNvPicPr>
              <a:picLocks noChangeAspect="1"/>
            </p:cNvPicPr>
            <p:nvPr/>
          </p:nvPicPr>
          <p:blipFill>
            <a:blip r:embed="rId3">
              <a:extLst>
                <a:ext uri="{28A0092B-C50C-407E-A947-70E740481C1C}">
                  <a14:useLocalDpi xmlns:a14="http://schemas.microsoft.com/office/drawing/2010/main" val="0"/>
                </a:ext>
              </a:extLst>
            </a:blip>
            <a:srcRect l="16786" r="16786"/>
            <a:stretch/>
          </p:blipFill>
          <p:spPr>
            <a:xfrm>
              <a:off x="-4642815" y="2225234"/>
              <a:ext cx="4635212" cy="4651929"/>
            </a:xfrm>
            <a:custGeom>
              <a:avLst/>
              <a:gdLst>
                <a:gd name="connsiteX0" fmla="*/ 4615246 w 4635212"/>
                <a:gd name="connsiteY0" fmla="*/ 0 h 4651929"/>
                <a:gd name="connsiteX1" fmla="*/ 4635212 w 4635212"/>
                <a:gd name="connsiteY1" fmla="*/ 2521997 h 4651929"/>
                <a:gd name="connsiteX2" fmla="*/ 2522076 w 4635212"/>
                <a:gd name="connsiteY2" fmla="*/ 4651929 h 4651929"/>
                <a:gd name="connsiteX3" fmla="*/ 0 w 4635212"/>
                <a:gd name="connsiteY3" fmla="*/ 4651929 h 4651929"/>
                <a:gd name="connsiteX4" fmla="*/ 4615246 w 4635212"/>
                <a:gd name="connsiteY4" fmla="*/ 0 h 465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212" h="4651929">
                  <a:moveTo>
                    <a:pt x="4615246" y="0"/>
                  </a:moveTo>
                  <a:lnTo>
                    <a:pt x="4635212" y="2521997"/>
                  </a:lnTo>
                  <a:cubicBezTo>
                    <a:pt x="3465463" y="2531258"/>
                    <a:pt x="2522076" y="3482143"/>
                    <a:pt x="2522076" y="4651929"/>
                  </a:cubicBezTo>
                  <a:lnTo>
                    <a:pt x="0" y="4651929"/>
                  </a:lnTo>
                  <a:cubicBezTo>
                    <a:pt x="0" y="2097030"/>
                    <a:pt x="2060427" y="20226"/>
                    <a:pt x="4615246" y="0"/>
                  </a:cubicBezTo>
                  <a:close/>
                </a:path>
              </a:pathLst>
            </a:custGeom>
            <a:blipFill>
              <a:blip r:embed="rId3"/>
              <a:stretch>
                <a:fillRect/>
              </a:stretch>
            </a:blipFill>
          </p:spPr>
        </p:pic>
        <p:pic>
          <p:nvPicPr>
            <p:cNvPr id="46" name="Picture 45">
              <a:extLst>
                <a:ext uri="{FF2B5EF4-FFF2-40B4-BE49-F238E27FC236}">
                  <a16:creationId xmlns:a16="http://schemas.microsoft.com/office/drawing/2014/main" id="{59AE65CF-99D5-E4ED-0875-09B38CAE85F7}"/>
                </a:ext>
              </a:extLst>
            </p:cNvPr>
            <p:cNvPicPr>
              <a:picLocks noChangeAspect="1"/>
            </p:cNvPicPr>
            <p:nvPr/>
          </p:nvPicPr>
          <p:blipFill>
            <a:blip r:embed="rId3">
              <a:extLst>
                <a:ext uri="{28A0092B-C50C-407E-A947-70E740481C1C}">
                  <a14:useLocalDpi xmlns:a14="http://schemas.microsoft.com/office/drawing/2010/main" val="0"/>
                </a:ext>
              </a:extLst>
            </a:blip>
            <a:srcRect l="16786" r="16786"/>
            <a:stretch/>
          </p:blipFill>
          <p:spPr>
            <a:xfrm>
              <a:off x="26123" y="6879464"/>
              <a:ext cx="4635212" cy="4651929"/>
            </a:xfrm>
            <a:custGeom>
              <a:avLst/>
              <a:gdLst>
                <a:gd name="connsiteX0" fmla="*/ 2113136 w 4635212"/>
                <a:gd name="connsiteY0" fmla="*/ 0 h 4651929"/>
                <a:gd name="connsiteX1" fmla="*/ 4635212 w 4635212"/>
                <a:gd name="connsiteY1" fmla="*/ 0 h 4651929"/>
                <a:gd name="connsiteX2" fmla="*/ 19966 w 4635212"/>
                <a:gd name="connsiteY2" fmla="*/ 4651929 h 4651929"/>
                <a:gd name="connsiteX3" fmla="*/ 0 w 4635212"/>
                <a:gd name="connsiteY3" fmla="*/ 2129932 h 4651929"/>
                <a:gd name="connsiteX4" fmla="*/ 2113136 w 4635212"/>
                <a:gd name="connsiteY4" fmla="*/ 0 h 465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212" h="4651929">
                  <a:moveTo>
                    <a:pt x="2113136" y="0"/>
                  </a:moveTo>
                  <a:lnTo>
                    <a:pt x="4635212" y="0"/>
                  </a:lnTo>
                  <a:cubicBezTo>
                    <a:pt x="4635212" y="2554899"/>
                    <a:pt x="2574785" y="4631703"/>
                    <a:pt x="19966" y="4651929"/>
                  </a:cubicBezTo>
                  <a:lnTo>
                    <a:pt x="0" y="2129932"/>
                  </a:lnTo>
                  <a:cubicBezTo>
                    <a:pt x="1169749" y="2120671"/>
                    <a:pt x="2113136" y="1169786"/>
                    <a:pt x="2113136" y="0"/>
                  </a:cubicBezTo>
                  <a:close/>
                </a:path>
              </a:pathLst>
            </a:custGeom>
          </p:spPr>
        </p:pic>
        <p:pic>
          <p:nvPicPr>
            <p:cNvPr id="51" name="Picture 50">
              <a:extLst>
                <a:ext uri="{FF2B5EF4-FFF2-40B4-BE49-F238E27FC236}">
                  <a16:creationId xmlns:a16="http://schemas.microsoft.com/office/drawing/2014/main" id="{DFF95526-7523-4E93-F40A-99DBF95199E3}"/>
                </a:ext>
              </a:extLst>
            </p:cNvPr>
            <p:cNvPicPr>
              <a:picLocks noChangeAspect="1"/>
            </p:cNvPicPr>
            <p:nvPr/>
          </p:nvPicPr>
          <p:blipFill>
            <a:blip r:embed="rId3">
              <a:extLst>
                <a:ext uri="{28A0092B-C50C-407E-A947-70E740481C1C}">
                  <a14:useLocalDpi xmlns:a14="http://schemas.microsoft.com/office/drawing/2010/main" val="0"/>
                </a:ext>
              </a:extLst>
            </a:blip>
            <a:srcRect l="16546" r="16546"/>
            <a:stretch/>
          </p:blipFill>
          <p:spPr>
            <a:xfrm>
              <a:off x="-4642669" y="6898627"/>
              <a:ext cx="4651929" cy="4635212"/>
            </a:xfrm>
            <a:custGeom>
              <a:avLst/>
              <a:gdLst>
                <a:gd name="connsiteX0" fmla="*/ 2521997 w 4651929"/>
                <a:gd name="connsiteY0" fmla="*/ 0 h 4635212"/>
                <a:gd name="connsiteX1" fmla="*/ 4651929 w 4651929"/>
                <a:gd name="connsiteY1" fmla="*/ 2113136 h 4635212"/>
                <a:gd name="connsiteX2" fmla="*/ 4651929 w 4651929"/>
                <a:gd name="connsiteY2" fmla="*/ 4635212 h 4635212"/>
                <a:gd name="connsiteX3" fmla="*/ 0 w 4651929"/>
                <a:gd name="connsiteY3" fmla="*/ 19966 h 4635212"/>
              </a:gdLst>
              <a:ahLst/>
              <a:cxnLst>
                <a:cxn ang="0">
                  <a:pos x="connsiteX0" y="connsiteY0"/>
                </a:cxn>
                <a:cxn ang="0">
                  <a:pos x="connsiteX1" y="connsiteY1"/>
                </a:cxn>
                <a:cxn ang="0">
                  <a:pos x="connsiteX2" y="connsiteY2"/>
                </a:cxn>
                <a:cxn ang="0">
                  <a:pos x="connsiteX3" y="connsiteY3"/>
                </a:cxn>
              </a:cxnLst>
              <a:rect l="l" t="t" r="r" b="b"/>
              <a:pathLst>
                <a:path w="4651929" h="4635212">
                  <a:moveTo>
                    <a:pt x="2521997" y="0"/>
                  </a:moveTo>
                  <a:cubicBezTo>
                    <a:pt x="2531258" y="1169749"/>
                    <a:pt x="3482143" y="2113136"/>
                    <a:pt x="4651929" y="2113136"/>
                  </a:cubicBezTo>
                  <a:lnTo>
                    <a:pt x="4651929" y="4635212"/>
                  </a:lnTo>
                  <a:cubicBezTo>
                    <a:pt x="2097030" y="4635212"/>
                    <a:pt x="20226" y="2574785"/>
                    <a:pt x="0" y="19966"/>
                  </a:cubicBezTo>
                  <a:close/>
                </a:path>
              </a:pathLst>
            </a:custGeom>
          </p:spPr>
        </p:pic>
      </p:grpSp>
      <p:sp>
        <p:nvSpPr>
          <p:cNvPr id="2" name="TextBox 1">
            <a:extLst>
              <a:ext uri="{FF2B5EF4-FFF2-40B4-BE49-F238E27FC236}">
                <a16:creationId xmlns:a16="http://schemas.microsoft.com/office/drawing/2014/main" id="{1470F895-51AD-942F-A9B0-4DBC3B3754F1}"/>
              </a:ext>
            </a:extLst>
          </p:cNvPr>
          <p:cNvSpPr txBox="1"/>
          <p:nvPr/>
        </p:nvSpPr>
        <p:spPr>
          <a:xfrm>
            <a:off x="2196042" y="6037735"/>
            <a:ext cx="1871822" cy="830997"/>
          </a:xfrm>
          <a:prstGeom prst="rect">
            <a:avLst/>
          </a:prstGeom>
          <a:noFill/>
        </p:spPr>
        <p:txBody>
          <a:bodyPr wrap="square" rtlCol="0">
            <a:spAutoFit/>
          </a:bodyPr>
          <a:lstStyle/>
          <a:p>
            <a:r>
              <a:rPr lang="en-IN" sz="4800" dirty="0">
                <a:solidFill>
                  <a:schemeClr val="bg1"/>
                </a:solidFill>
              </a:rPr>
              <a:t>Slide 2</a:t>
            </a:r>
          </a:p>
        </p:txBody>
      </p:sp>
    </p:spTree>
    <p:extLst>
      <p:ext uri="{BB962C8B-B14F-4D97-AF65-F5344CB8AC3E}">
        <p14:creationId xmlns:p14="http://schemas.microsoft.com/office/powerpoint/2010/main" val="3858445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686ED-8B9D-D836-C93B-E74D95AADF6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788D4B9-044B-DBF7-39D9-D066F38EF649}"/>
              </a:ext>
            </a:extLst>
          </p:cNvPr>
          <p:cNvSpPr/>
          <p:nvPr/>
        </p:nvSpPr>
        <p:spPr>
          <a:xfrm>
            <a:off x="1" y="0"/>
            <a:ext cx="12191999" cy="6858000"/>
          </a:xfrm>
          <a:prstGeom prst="rect">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solidFill>
                <a:srgbClr val="FFFAF5"/>
              </a:solidFill>
            </a:endParaRPr>
          </a:p>
        </p:txBody>
      </p:sp>
      <p:sp>
        <p:nvSpPr>
          <p:cNvPr id="13" name="Oval 12">
            <a:extLst>
              <a:ext uri="{FF2B5EF4-FFF2-40B4-BE49-F238E27FC236}">
                <a16:creationId xmlns:a16="http://schemas.microsoft.com/office/drawing/2014/main" id="{2AA6CC2F-DEDA-83BF-76D4-273C2E2DD6C9}"/>
              </a:ext>
            </a:extLst>
          </p:cNvPr>
          <p:cNvSpPr/>
          <p:nvPr/>
        </p:nvSpPr>
        <p:spPr>
          <a:xfrm>
            <a:off x="-6526193" y="2679538"/>
            <a:ext cx="12867191" cy="12867191"/>
          </a:xfrm>
          <a:prstGeom prst="ellipse">
            <a:avLst/>
          </a:prstGeom>
          <a:solidFill>
            <a:schemeClr val="accent5">
              <a:lumMod val="40000"/>
              <a:lumOff val="60000"/>
            </a:schemeClr>
          </a:solidFill>
          <a:ln>
            <a:noFill/>
          </a:ln>
          <a:effectLst>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TextBox 13">
            <a:extLst>
              <a:ext uri="{FF2B5EF4-FFF2-40B4-BE49-F238E27FC236}">
                <a16:creationId xmlns:a16="http://schemas.microsoft.com/office/drawing/2014/main" id="{C8B647BE-768D-AB76-AF35-1DC55C4603AA}"/>
              </a:ext>
            </a:extLst>
          </p:cNvPr>
          <p:cNvSpPr txBox="1"/>
          <p:nvPr/>
        </p:nvSpPr>
        <p:spPr>
          <a:xfrm>
            <a:off x="5884122" y="1012819"/>
            <a:ext cx="6090598" cy="1846659"/>
          </a:xfrm>
          <a:prstGeom prst="rect">
            <a:avLst/>
          </a:prstGeom>
          <a:noFill/>
        </p:spPr>
        <p:txBody>
          <a:bodyPr wrap="square" rtlCol="0">
            <a:spAutoFit/>
          </a:bodyPr>
          <a:lstStyle/>
          <a:p>
            <a:r>
              <a:rPr lang="en-US" sz="6600" b="1" spc="-150" dirty="0">
                <a:latin typeface="Montserrat" panose="00000500000000000000" pitchFamily="2" charset="0"/>
                <a:cs typeface="Poppins" panose="00000500000000000000" pitchFamily="2" charset="0"/>
              </a:rPr>
              <a:t>03</a:t>
            </a:r>
          </a:p>
          <a:p>
            <a:r>
              <a:rPr lang="en-US" sz="4800" b="1" spc="-150" dirty="0">
                <a:latin typeface="Montserrat" panose="00000500000000000000" pitchFamily="2" charset="0"/>
                <a:cs typeface="Poppins" panose="00000500000000000000" pitchFamily="2" charset="0"/>
              </a:rPr>
              <a:t>Slide Title</a:t>
            </a:r>
            <a:endParaRPr lang="en-ID" sz="4800" b="1" spc="-150" dirty="0">
              <a:latin typeface="Montserrat" panose="00000500000000000000" pitchFamily="2" charset="0"/>
              <a:cs typeface="Poppins" panose="00000500000000000000" pitchFamily="2" charset="0"/>
            </a:endParaRPr>
          </a:p>
        </p:txBody>
      </p:sp>
      <p:sp>
        <p:nvSpPr>
          <p:cNvPr id="15" name="TextBox 14">
            <a:extLst>
              <a:ext uri="{FF2B5EF4-FFF2-40B4-BE49-F238E27FC236}">
                <a16:creationId xmlns:a16="http://schemas.microsoft.com/office/drawing/2014/main" id="{FDB37D99-BDE7-C5E5-3647-2499D760AA7A}"/>
              </a:ext>
            </a:extLst>
          </p:cNvPr>
          <p:cNvSpPr txBox="1"/>
          <p:nvPr/>
        </p:nvSpPr>
        <p:spPr>
          <a:xfrm>
            <a:off x="5884121" y="2847519"/>
            <a:ext cx="5910481" cy="3046988"/>
          </a:xfrm>
          <a:prstGeom prst="rect">
            <a:avLst/>
          </a:prstGeom>
          <a:noFill/>
        </p:spPr>
        <p:txBody>
          <a:bodyPr wrap="square" rtlCol="0">
            <a:spAutoFit/>
          </a:bodyPr>
          <a:lstStyle/>
          <a:p>
            <a:r>
              <a:rPr lang="en-US" sz="1600" dirty="0">
                <a:latin typeface="Montserrat" panose="00000500000000000000" pitchFamily="2"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600" dirty="0" err="1">
                <a:latin typeface="Montserrat" panose="00000500000000000000" pitchFamily="2" charset="0"/>
              </a:rPr>
              <a:t>popularised</a:t>
            </a:r>
            <a:r>
              <a:rPr lang="en-US" sz="1600" dirty="0">
                <a:latin typeface="Montserrat" panose="00000500000000000000" pitchFamily="2" charset="0"/>
              </a:rPr>
              <a:t> in the 1960s with the release of Letraset sheets containing Lorem Ipsum passages, and more recently with desktop publishing software like Aldus PageMaker including versions of Lorem Ipsum.</a:t>
            </a:r>
            <a:endParaRPr lang="en-ID" sz="1600" b="1" dirty="0">
              <a:latin typeface="Montserrat" panose="00000500000000000000" pitchFamily="2" charset="0"/>
            </a:endParaRPr>
          </a:p>
        </p:txBody>
      </p:sp>
      <p:cxnSp>
        <p:nvCxnSpPr>
          <p:cNvPr id="17" name="Straight Connector 16">
            <a:extLst>
              <a:ext uri="{FF2B5EF4-FFF2-40B4-BE49-F238E27FC236}">
                <a16:creationId xmlns:a16="http://schemas.microsoft.com/office/drawing/2014/main" id="{12A6C2B6-B8C8-9732-4758-4A02AF6AB7C9}"/>
              </a:ext>
            </a:extLst>
          </p:cNvPr>
          <p:cNvCxnSpPr>
            <a:cxnSpLocks/>
          </p:cNvCxnSpPr>
          <p:nvPr/>
        </p:nvCxnSpPr>
        <p:spPr>
          <a:xfrm>
            <a:off x="5995686" y="6053560"/>
            <a:ext cx="5405377"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334D1284-C6D4-0A2D-CC1E-2FE6C0A65E9B}"/>
              </a:ext>
            </a:extLst>
          </p:cNvPr>
          <p:cNvSpPr/>
          <p:nvPr/>
        </p:nvSpPr>
        <p:spPr>
          <a:xfrm>
            <a:off x="939092" y="691874"/>
            <a:ext cx="185492" cy="185492"/>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8B1A8E3D-CB2D-66EF-1527-3B2E16558CDD}"/>
              </a:ext>
            </a:extLst>
          </p:cNvPr>
          <p:cNvSpPr/>
          <p:nvPr/>
        </p:nvSpPr>
        <p:spPr>
          <a:xfrm>
            <a:off x="1243892" y="694174"/>
            <a:ext cx="185492" cy="185492"/>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22EFD581-8553-8CF7-C3D7-701B41CBEDCB}"/>
              </a:ext>
            </a:extLst>
          </p:cNvPr>
          <p:cNvSpPr/>
          <p:nvPr/>
        </p:nvSpPr>
        <p:spPr>
          <a:xfrm>
            <a:off x="1548692" y="691874"/>
            <a:ext cx="185492" cy="185492"/>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0">
            <a:extLst>
              <a:ext uri="{FF2B5EF4-FFF2-40B4-BE49-F238E27FC236}">
                <a16:creationId xmlns:a16="http://schemas.microsoft.com/office/drawing/2014/main" id="{30227800-4E3A-ED35-DA10-9E903C52B6CF}"/>
              </a:ext>
            </a:extLst>
          </p:cNvPr>
          <p:cNvSpPr/>
          <p:nvPr/>
        </p:nvSpPr>
        <p:spPr>
          <a:xfrm>
            <a:off x="634292" y="691874"/>
            <a:ext cx="185492" cy="185492"/>
          </a:xfrm>
          <a:prstGeom prst="ellipse">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Flowchart: Summing Junction 25">
            <a:extLst>
              <a:ext uri="{FF2B5EF4-FFF2-40B4-BE49-F238E27FC236}">
                <a16:creationId xmlns:a16="http://schemas.microsoft.com/office/drawing/2014/main" id="{4A0825BC-6655-4EC9-F07C-6D7121A4B2C7}"/>
              </a:ext>
            </a:extLst>
          </p:cNvPr>
          <p:cNvSpPr/>
          <p:nvPr/>
        </p:nvSpPr>
        <p:spPr>
          <a:xfrm rot="8100000">
            <a:off x="-1453755" y="5412999"/>
            <a:ext cx="2926028" cy="2926028"/>
          </a:xfrm>
          <a:prstGeom prst="flowChartSummingJunction">
            <a:avLst/>
          </a:prstGeom>
          <a:solidFill>
            <a:schemeClr val="bg1"/>
          </a:solidFill>
          <a:ln w="762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52" name="Group 51">
            <a:extLst>
              <a:ext uri="{FF2B5EF4-FFF2-40B4-BE49-F238E27FC236}">
                <a16:creationId xmlns:a16="http://schemas.microsoft.com/office/drawing/2014/main" id="{2606B31D-0A24-9E75-6B73-7CAEE588AA20}"/>
              </a:ext>
            </a:extLst>
          </p:cNvPr>
          <p:cNvGrpSpPr/>
          <p:nvPr/>
        </p:nvGrpSpPr>
        <p:grpSpPr>
          <a:xfrm rot="10800000">
            <a:off x="-4642815" y="2222788"/>
            <a:ext cx="9304150" cy="9311050"/>
            <a:chOff x="-4642815" y="2222788"/>
            <a:chExt cx="9304150" cy="9311050"/>
          </a:xfrm>
        </p:grpSpPr>
        <p:pic>
          <p:nvPicPr>
            <p:cNvPr id="40" name="Picture 39">
              <a:extLst>
                <a:ext uri="{FF2B5EF4-FFF2-40B4-BE49-F238E27FC236}">
                  <a16:creationId xmlns:a16="http://schemas.microsoft.com/office/drawing/2014/main" id="{AEEFC8E7-B9E3-4348-723D-A16C183844E7}"/>
                </a:ext>
              </a:extLst>
            </p:cNvPr>
            <p:cNvPicPr>
              <a:picLocks noChangeAspect="1"/>
            </p:cNvPicPr>
            <p:nvPr/>
          </p:nvPicPr>
          <p:blipFill>
            <a:blip r:embed="rId3">
              <a:extLst>
                <a:ext uri="{28A0092B-C50C-407E-A947-70E740481C1C}">
                  <a14:useLocalDpi xmlns:a14="http://schemas.microsoft.com/office/drawing/2010/main" val="0"/>
                </a:ext>
              </a:extLst>
            </a:blip>
            <a:srcRect l="16546" r="16546"/>
            <a:stretch/>
          </p:blipFill>
          <p:spPr>
            <a:xfrm>
              <a:off x="9260" y="2222788"/>
              <a:ext cx="4651929" cy="4635212"/>
            </a:xfrm>
            <a:custGeom>
              <a:avLst/>
              <a:gdLst>
                <a:gd name="connsiteX0" fmla="*/ 0 w 4651929"/>
                <a:gd name="connsiteY0" fmla="*/ 0 h 4635212"/>
                <a:gd name="connsiteX1" fmla="*/ 4651929 w 4651929"/>
                <a:gd name="connsiteY1" fmla="*/ 4615246 h 4635212"/>
                <a:gd name="connsiteX2" fmla="*/ 2129932 w 4651929"/>
                <a:gd name="connsiteY2" fmla="*/ 4635212 h 4635212"/>
                <a:gd name="connsiteX3" fmla="*/ 0 w 4651929"/>
                <a:gd name="connsiteY3" fmla="*/ 2522076 h 4635212"/>
              </a:gdLst>
              <a:ahLst/>
              <a:cxnLst>
                <a:cxn ang="0">
                  <a:pos x="connsiteX0" y="connsiteY0"/>
                </a:cxn>
                <a:cxn ang="0">
                  <a:pos x="connsiteX1" y="connsiteY1"/>
                </a:cxn>
                <a:cxn ang="0">
                  <a:pos x="connsiteX2" y="connsiteY2"/>
                </a:cxn>
                <a:cxn ang="0">
                  <a:pos x="connsiteX3" y="connsiteY3"/>
                </a:cxn>
              </a:cxnLst>
              <a:rect l="l" t="t" r="r" b="b"/>
              <a:pathLst>
                <a:path w="4651929" h="4635212">
                  <a:moveTo>
                    <a:pt x="0" y="0"/>
                  </a:moveTo>
                  <a:cubicBezTo>
                    <a:pt x="2554899" y="0"/>
                    <a:pt x="4631703" y="2060427"/>
                    <a:pt x="4651929" y="4615246"/>
                  </a:cubicBezTo>
                  <a:lnTo>
                    <a:pt x="2129932" y="4635212"/>
                  </a:lnTo>
                  <a:cubicBezTo>
                    <a:pt x="2120671" y="3465463"/>
                    <a:pt x="1169786" y="2522076"/>
                    <a:pt x="0" y="2522076"/>
                  </a:cubicBezTo>
                  <a:close/>
                </a:path>
              </a:pathLst>
            </a:custGeom>
          </p:spPr>
        </p:pic>
        <p:pic>
          <p:nvPicPr>
            <p:cNvPr id="43" name="Picture 42">
              <a:extLst>
                <a:ext uri="{FF2B5EF4-FFF2-40B4-BE49-F238E27FC236}">
                  <a16:creationId xmlns:a16="http://schemas.microsoft.com/office/drawing/2014/main" id="{8C388BDB-1B46-89C5-20B2-4B1B06A974AD}"/>
                </a:ext>
              </a:extLst>
            </p:cNvPr>
            <p:cNvPicPr>
              <a:picLocks noChangeAspect="1"/>
            </p:cNvPicPr>
            <p:nvPr/>
          </p:nvPicPr>
          <p:blipFill>
            <a:blip r:embed="rId3">
              <a:extLst>
                <a:ext uri="{28A0092B-C50C-407E-A947-70E740481C1C}">
                  <a14:useLocalDpi xmlns:a14="http://schemas.microsoft.com/office/drawing/2010/main" val="0"/>
                </a:ext>
              </a:extLst>
            </a:blip>
            <a:srcRect l="16786" r="16786"/>
            <a:stretch/>
          </p:blipFill>
          <p:spPr>
            <a:xfrm>
              <a:off x="-4642815" y="2225234"/>
              <a:ext cx="4635212" cy="4651929"/>
            </a:xfrm>
            <a:custGeom>
              <a:avLst/>
              <a:gdLst>
                <a:gd name="connsiteX0" fmla="*/ 4615246 w 4635212"/>
                <a:gd name="connsiteY0" fmla="*/ 0 h 4651929"/>
                <a:gd name="connsiteX1" fmla="*/ 4635212 w 4635212"/>
                <a:gd name="connsiteY1" fmla="*/ 2521997 h 4651929"/>
                <a:gd name="connsiteX2" fmla="*/ 2522076 w 4635212"/>
                <a:gd name="connsiteY2" fmla="*/ 4651929 h 4651929"/>
                <a:gd name="connsiteX3" fmla="*/ 0 w 4635212"/>
                <a:gd name="connsiteY3" fmla="*/ 4651929 h 4651929"/>
                <a:gd name="connsiteX4" fmla="*/ 4615246 w 4635212"/>
                <a:gd name="connsiteY4" fmla="*/ 0 h 465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212" h="4651929">
                  <a:moveTo>
                    <a:pt x="4615246" y="0"/>
                  </a:moveTo>
                  <a:lnTo>
                    <a:pt x="4635212" y="2521997"/>
                  </a:lnTo>
                  <a:cubicBezTo>
                    <a:pt x="3465463" y="2531258"/>
                    <a:pt x="2522076" y="3482143"/>
                    <a:pt x="2522076" y="4651929"/>
                  </a:cubicBezTo>
                  <a:lnTo>
                    <a:pt x="0" y="4651929"/>
                  </a:lnTo>
                  <a:cubicBezTo>
                    <a:pt x="0" y="2097030"/>
                    <a:pt x="2060427" y="20226"/>
                    <a:pt x="4615246" y="0"/>
                  </a:cubicBezTo>
                  <a:close/>
                </a:path>
              </a:pathLst>
            </a:custGeom>
          </p:spPr>
        </p:pic>
        <p:pic>
          <p:nvPicPr>
            <p:cNvPr id="46" name="Picture 45">
              <a:extLst>
                <a:ext uri="{FF2B5EF4-FFF2-40B4-BE49-F238E27FC236}">
                  <a16:creationId xmlns:a16="http://schemas.microsoft.com/office/drawing/2014/main" id="{1C213791-EFDF-F18A-5B54-DE28C0EA5754}"/>
                </a:ext>
              </a:extLst>
            </p:cNvPr>
            <p:cNvPicPr>
              <a:picLocks noChangeAspect="1"/>
            </p:cNvPicPr>
            <p:nvPr/>
          </p:nvPicPr>
          <p:blipFill>
            <a:blip r:embed="rId3">
              <a:extLst>
                <a:ext uri="{28A0092B-C50C-407E-A947-70E740481C1C}">
                  <a14:useLocalDpi xmlns:a14="http://schemas.microsoft.com/office/drawing/2010/main" val="0"/>
                </a:ext>
              </a:extLst>
            </a:blip>
            <a:srcRect l="16786" r="16786"/>
            <a:stretch/>
          </p:blipFill>
          <p:spPr>
            <a:xfrm>
              <a:off x="26123" y="6879464"/>
              <a:ext cx="4635212" cy="4651929"/>
            </a:xfrm>
            <a:custGeom>
              <a:avLst/>
              <a:gdLst>
                <a:gd name="connsiteX0" fmla="*/ 2113136 w 4635212"/>
                <a:gd name="connsiteY0" fmla="*/ 0 h 4651929"/>
                <a:gd name="connsiteX1" fmla="*/ 4635212 w 4635212"/>
                <a:gd name="connsiteY1" fmla="*/ 0 h 4651929"/>
                <a:gd name="connsiteX2" fmla="*/ 19966 w 4635212"/>
                <a:gd name="connsiteY2" fmla="*/ 4651929 h 4651929"/>
                <a:gd name="connsiteX3" fmla="*/ 0 w 4635212"/>
                <a:gd name="connsiteY3" fmla="*/ 2129932 h 4651929"/>
                <a:gd name="connsiteX4" fmla="*/ 2113136 w 4635212"/>
                <a:gd name="connsiteY4" fmla="*/ 0 h 465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212" h="4651929">
                  <a:moveTo>
                    <a:pt x="2113136" y="0"/>
                  </a:moveTo>
                  <a:lnTo>
                    <a:pt x="4635212" y="0"/>
                  </a:lnTo>
                  <a:cubicBezTo>
                    <a:pt x="4635212" y="2554899"/>
                    <a:pt x="2574785" y="4631703"/>
                    <a:pt x="19966" y="4651929"/>
                  </a:cubicBezTo>
                  <a:lnTo>
                    <a:pt x="0" y="2129932"/>
                  </a:lnTo>
                  <a:cubicBezTo>
                    <a:pt x="1169749" y="2120671"/>
                    <a:pt x="2113136" y="1169786"/>
                    <a:pt x="2113136" y="0"/>
                  </a:cubicBezTo>
                  <a:close/>
                </a:path>
              </a:pathLst>
            </a:custGeom>
          </p:spPr>
        </p:pic>
        <p:pic>
          <p:nvPicPr>
            <p:cNvPr id="51" name="Picture 50">
              <a:extLst>
                <a:ext uri="{FF2B5EF4-FFF2-40B4-BE49-F238E27FC236}">
                  <a16:creationId xmlns:a16="http://schemas.microsoft.com/office/drawing/2014/main" id="{9C3BEB63-F551-ED3D-3BA9-F046B8693E66}"/>
                </a:ext>
              </a:extLst>
            </p:cNvPr>
            <p:cNvPicPr>
              <a:picLocks noChangeAspect="1"/>
            </p:cNvPicPr>
            <p:nvPr/>
          </p:nvPicPr>
          <p:blipFill>
            <a:blip r:embed="rId3">
              <a:extLst>
                <a:ext uri="{28A0092B-C50C-407E-A947-70E740481C1C}">
                  <a14:useLocalDpi xmlns:a14="http://schemas.microsoft.com/office/drawing/2010/main" val="0"/>
                </a:ext>
              </a:extLst>
            </a:blip>
            <a:srcRect l="16546" r="16546"/>
            <a:stretch/>
          </p:blipFill>
          <p:spPr>
            <a:xfrm>
              <a:off x="-4642669" y="6898626"/>
              <a:ext cx="4651929" cy="4635212"/>
            </a:xfrm>
            <a:custGeom>
              <a:avLst/>
              <a:gdLst>
                <a:gd name="connsiteX0" fmla="*/ 2521997 w 4651929"/>
                <a:gd name="connsiteY0" fmla="*/ 0 h 4635212"/>
                <a:gd name="connsiteX1" fmla="*/ 4651929 w 4651929"/>
                <a:gd name="connsiteY1" fmla="*/ 2113136 h 4635212"/>
                <a:gd name="connsiteX2" fmla="*/ 4651929 w 4651929"/>
                <a:gd name="connsiteY2" fmla="*/ 4635212 h 4635212"/>
                <a:gd name="connsiteX3" fmla="*/ 0 w 4651929"/>
                <a:gd name="connsiteY3" fmla="*/ 19966 h 4635212"/>
              </a:gdLst>
              <a:ahLst/>
              <a:cxnLst>
                <a:cxn ang="0">
                  <a:pos x="connsiteX0" y="connsiteY0"/>
                </a:cxn>
                <a:cxn ang="0">
                  <a:pos x="connsiteX1" y="connsiteY1"/>
                </a:cxn>
                <a:cxn ang="0">
                  <a:pos x="connsiteX2" y="connsiteY2"/>
                </a:cxn>
                <a:cxn ang="0">
                  <a:pos x="connsiteX3" y="connsiteY3"/>
                </a:cxn>
              </a:cxnLst>
              <a:rect l="l" t="t" r="r" b="b"/>
              <a:pathLst>
                <a:path w="4651929" h="4635212">
                  <a:moveTo>
                    <a:pt x="2521997" y="0"/>
                  </a:moveTo>
                  <a:cubicBezTo>
                    <a:pt x="2531258" y="1169749"/>
                    <a:pt x="3482143" y="2113136"/>
                    <a:pt x="4651929" y="2113136"/>
                  </a:cubicBezTo>
                  <a:lnTo>
                    <a:pt x="4651929" y="4635212"/>
                  </a:lnTo>
                  <a:cubicBezTo>
                    <a:pt x="2097030" y="4635212"/>
                    <a:pt x="20226" y="2574785"/>
                    <a:pt x="0" y="19966"/>
                  </a:cubicBezTo>
                  <a:close/>
                </a:path>
              </a:pathLst>
            </a:custGeom>
          </p:spPr>
        </p:pic>
      </p:grpSp>
      <p:sp>
        <p:nvSpPr>
          <p:cNvPr id="3" name="TextBox 2">
            <a:extLst>
              <a:ext uri="{FF2B5EF4-FFF2-40B4-BE49-F238E27FC236}">
                <a16:creationId xmlns:a16="http://schemas.microsoft.com/office/drawing/2014/main" id="{02AFBE59-E109-3ECF-F8A7-B068E4D0A7D1}"/>
              </a:ext>
            </a:extLst>
          </p:cNvPr>
          <p:cNvSpPr txBox="1"/>
          <p:nvPr/>
        </p:nvSpPr>
        <p:spPr>
          <a:xfrm>
            <a:off x="2196042" y="6037735"/>
            <a:ext cx="1871822" cy="830997"/>
          </a:xfrm>
          <a:prstGeom prst="rect">
            <a:avLst/>
          </a:prstGeom>
          <a:noFill/>
        </p:spPr>
        <p:txBody>
          <a:bodyPr wrap="square" rtlCol="0">
            <a:spAutoFit/>
          </a:bodyPr>
          <a:lstStyle/>
          <a:p>
            <a:r>
              <a:rPr lang="en-IN" sz="4800" dirty="0">
                <a:solidFill>
                  <a:schemeClr val="bg1"/>
                </a:solidFill>
              </a:rPr>
              <a:t>Slide 3</a:t>
            </a:r>
          </a:p>
        </p:txBody>
      </p:sp>
    </p:spTree>
    <p:extLst>
      <p:ext uri="{BB962C8B-B14F-4D97-AF65-F5344CB8AC3E}">
        <p14:creationId xmlns:p14="http://schemas.microsoft.com/office/powerpoint/2010/main" val="2596974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8C967-8210-FEF7-FE1B-F79106FBF7C6}"/>
            </a:ext>
          </a:extLst>
        </p:cNvPr>
        <p:cNvGrpSpPr/>
        <p:nvPr/>
      </p:nvGrpSpPr>
      <p:grpSpPr>
        <a:xfrm>
          <a:off x="0" y="0"/>
          <a:ext cx="0" cy="0"/>
          <a:chOff x="0" y="0"/>
          <a:chExt cx="0" cy="0"/>
        </a:xfrm>
      </p:grpSpPr>
      <p:sp>
        <p:nvSpPr>
          <p:cNvPr id="13" name="Oval 12">
            <a:extLst>
              <a:ext uri="{FF2B5EF4-FFF2-40B4-BE49-F238E27FC236}">
                <a16:creationId xmlns:a16="http://schemas.microsoft.com/office/drawing/2014/main" id="{984968E2-97C1-DF26-FED3-194A6816C36C}"/>
              </a:ext>
            </a:extLst>
          </p:cNvPr>
          <p:cNvSpPr/>
          <p:nvPr/>
        </p:nvSpPr>
        <p:spPr>
          <a:xfrm>
            <a:off x="-6526193" y="2679538"/>
            <a:ext cx="12867191" cy="12867191"/>
          </a:xfrm>
          <a:prstGeom prst="ellipse">
            <a:avLst/>
          </a:prstGeom>
          <a:solidFill>
            <a:schemeClr val="accent5">
              <a:lumMod val="40000"/>
              <a:lumOff val="60000"/>
            </a:schemeClr>
          </a:solidFill>
          <a:ln>
            <a:noFill/>
          </a:ln>
          <a:effectLst>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TextBox 13">
            <a:extLst>
              <a:ext uri="{FF2B5EF4-FFF2-40B4-BE49-F238E27FC236}">
                <a16:creationId xmlns:a16="http://schemas.microsoft.com/office/drawing/2014/main" id="{9540815B-50AC-FA90-8DD3-09AA3C1F6F9F}"/>
              </a:ext>
            </a:extLst>
          </p:cNvPr>
          <p:cNvSpPr txBox="1"/>
          <p:nvPr/>
        </p:nvSpPr>
        <p:spPr>
          <a:xfrm>
            <a:off x="5884122" y="1012819"/>
            <a:ext cx="6090598" cy="1846659"/>
          </a:xfrm>
          <a:prstGeom prst="rect">
            <a:avLst/>
          </a:prstGeom>
          <a:noFill/>
        </p:spPr>
        <p:txBody>
          <a:bodyPr wrap="square" rtlCol="0">
            <a:spAutoFit/>
          </a:bodyPr>
          <a:lstStyle/>
          <a:p>
            <a:r>
              <a:rPr lang="en-US" sz="6600" b="1" spc="-150" dirty="0">
                <a:latin typeface="Montserrat" panose="00000500000000000000" pitchFamily="2" charset="0"/>
                <a:cs typeface="Poppins" panose="00000500000000000000" pitchFamily="2" charset="0"/>
              </a:rPr>
              <a:t>04</a:t>
            </a:r>
          </a:p>
          <a:p>
            <a:r>
              <a:rPr lang="en-US" sz="4800" b="1" spc="-150" dirty="0">
                <a:latin typeface="Montserrat" panose="00000500000000000000" pitchFamily="2" charset="0"/>
                <a:cs typeface="Poppins" panose="00000500000000000000" pitchFamily="2" charset="0"/>
              </a:rPr>
              <a:t>Slide Title</a:t>
            </a:r>
            <a:endParaRPr lang="en-ID" sz="4800" b="1" spc="-150" dirty="0">
              <a:latin typeface="Montserrat" panose="00000500000000000000" pitchFamily="2" charset="0"/>
              <a:cs typeface="Poppins" panose="00000500000000000000" pitchFamily="2" charset="0"/>
            </a:endParaRPr>
          </a:p>
        </p:txBody>
      </p:sp>
      <p:sp>
        <p:nvSpPr>
          <p:cNvPr id="15" name="TextBox 14">
            <a:extLst>
              <a:ext uri="{FF2B5EF4-FFF2-40B4-BE49-F238E27FC236}">
                <a16:creationId xmlns:a16="http://schemas.microsoft.com/office/drawing/2014/main" id="{3F3FEA32-152F-62BF-2201-C4A04AD55288}"/>
              </a:ext>
            </a:extLst>
          </p:cNvPr>
          <p:cNvSpPr txBox="1"/>
          <p:nvPr/>
        </p:nvSpPr>
        <p:spPr>
          <a:xfrm>
            <a:off x="5884121" y="2847519"/>
            <a:ext cx="5910481" cy="3046988"/>
          </a:xfrm>
          <a:prstGeom prst="rect">
            <a:avLst/>
          </a:prstGeom>
          <a:noFill/>
        </p:spPr>
        <p:txBody>
          <a:bodyPr wrap="square" rtlCol="0">
            <a:spAutoFit/>
          </a:bodyPr>
          <a:lstStyle/>
          <a:p>
            <a:r>
              <a:rPr lang="en-US" sz="1600" dirty="0">
                <a:latin typeface="Montserrat" panose="00000500000000000000" pitchFamily="2"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600" dirty="0" err="1">
                <a:latin typeface="Montserrat" panose="00000500000000000000" pitchFamily="2" charset="0"/>
              </a:rPr>
              <a:t>popularised</a:t>
            </a:r>
            <a:r>
              <a:rPr lang="en-US" sz="1600" dirty="0">
                <a:latin typeface="Montserrat" panose="00000500000000000000" pitchFamily="2" charset="0"/>
              </a:rPr>
              <a:t> in the 1960s with the release of Letraset sheets containing Lorem Ipsum passages, and more recently with desktop publishing software like Aldus PageMaker including versions of Lorem Ipsum.</a:t>
            </a:r>
            <a:endParaRPr lang="en-ID" sz="1600" b="1" dirty="0">
              <a:latin typeface="Montserrat" panose="00000500000000000000" pitchFamily="2" charset="0"/>
            </a:endParaRPr>
          </a:p>
        </p:txBody>
      </p:sp>
      <p:cxnSp>
        <p:nvCxnSpPr>
          <p:cNvPr id="17" name="Straight Connector 16">
            <a:extLst>
              <a:ext uri="{FF2B5EF4-FFF2-40B4-BE49-F238E27FC236}">
                <a16:creationId xmlns:a16="http://schemas.microsoft.com/office/drawing/2014/main" id="{13C1D096-F6D3-7BC9-B485-37619D15996E}"/>
              </a:ext>
            </a:extLst>
          </p:cNvPr>
          <p:cNvCxnSpPr>
            <a:cxnSpLocks/>
          </p:cNvCxnSpPr>
          <p:nvPr/>
        </p:nvCxnSpPr>
        <p:spPr>
          <a:xfrm>
            <a:off x="5995686" y="6053560"/>
            <a:ext cx="5405377"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C05F6EE6-91A3-81A8-291E-C33C64CAE5A2}"/>
              </a:ext>
            </a:extLst>
          </p:cNvPr>
          <p:cNvSpPr/>
          <p:nvPr/>
        </p:nvSpPr>
        <p:spPr>
          <a:xfrm>
            <a:off x="939092" y="691874"/>
            <a:ext cx="185492" cy="185492"/>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A78B4F7B-0D1F-1030-F249-1D6A126529BB}"/>
              </a:ext>
            </a:extLst>
          </p:cNvPr>
          <p:cNvSpPr/>
          <p:nvPr/>
        </p:nvSpPr>
        <p:spPr>
          <a:xfrm>
            <a:off x="1243892" y="694174"/>
            <a:ext cx="185492" cy="185492"/>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335DB89E-F568-0287-399B-85D2F7A0485B}"/>
              </a:ext>
            </a:extLst>
          </p:cNvPr>
          <p:cNvSpPr/>
          <p:nvPr/>
        </p:nvSpPr>
        <p:spPr>
          <a:xfrm>
            <a:off x="1548692" y="691874"/>
            <a:ext cx="185492" cy="185492"/>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0">
            <a:extLst>
              <a:ext uri="{FF2B5EF4-FFF2-40B4-BE49-F238E27FC236}">
                <a16:creationId xmlns:a16="http://schemas.microsoft.com/office/drawing/2014/main" id="{D6EBAFDC-2FAF-D441-6680-2412AB0D70F2}"/>
              </a:ext>
            </a:extLst>
          </p:cNvPr>
          <p:cNvSpPr/>
          <p:nvPr/>
        </p:nvSpPr>
        <p:spPr>
          <a:xfrm>
            <a:off x="634292" y="691874"/>
            <a:ext cx="185492" cy="185492"/>
          </a:xfrm>
          <a:prstGeom prst="ellipse">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Flowchart: Summing Junction 25">
            <a:extLst>
              <a:ext uri="{FF2B5EF4-FFF2-40B4-BE49-F238E27FC236}">
                <a16:creationId xmlns:a16="http://schemas.microsoft.com/office/drawing/2014/main" id="{F495D1C6-7A4D-3127-3940-064F24F7E35C}"/>
              </a:ext>
            </a:extLst>
          </p:cNvPr>
          <p:cNvSpPr/>
          <p:nvPr/>
        </p:nvSpPr>
        <p:spPr>
          <a:xfrm rot="13500000">
            <a:off x="-1453755" y="5412999"/>
            <a:ext cx="2926028" cy="2926028"/>
          </a:xfrm>
          <a:prstGeom prst="flowChartSummingJunction">
            <a:avLst/>
          </a:prstGeom>
          <a:solidFill>
            <a:schemeClr val="bg1"/>
          </a:solidFill>
          <a:ln w="762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52" name="Group 51">
            <a:extLst>
              <a:ext uri="{FF2B5EF4-FFF2-40B4-BE49-F238E27FC236}">
                <a16:creationId xmlns:a16="http://schemas.microsoft.com/office/drawing/2014/main" id="{98FBDCD9-F7DB-C707-3353-DAA45675EEAE}"/>
              </a:ext>
            </a:extLst>
          </p:cNvPr>
          <p:cNvGrpSpPr/>
          <p:nvPr/>
        </p:nvGrpSpPr>
        <p:grpSpPr>
          <a:xfrm rot="16200000">
            <a:off x="-4642816" y="2222788"/>
            <a:ext cx="9304151" cy="9311050"/>
            <a:chOff x="-4642815" y="2222788"/>
            <a:chExt cx="9304151" cy="9311050"/>
          </a:xfrm>
        </p:grpSpPr>
        <p:pic>
          <p:nvPicPr>
            <p:cNvPr id="40" name="Picture 39">
              <a:extLst>
                <a:ext uri="{FF2B5EF4-FFF2-40B4-BE49-F238E27FC236}">
                  <a16:creationId xmlns:a16="http://schemas.microsoft.com/office/drawing/2014/main" id="{A83F2C5E-980E-BAB6-2217-BAC70DF3D803}"/>
                </a:ext>
              </a:extLst>
            </p:cNvPr>
            <p:cNvPicPr>
              <a:picLocks noChangeAspect="1"/>
            </p:cNvPicPr>
            <p:nvPr/>
          </p:nvPicPr>
          <p:blipFill>
            <a:blip r:embed="rId2">
              <a:extLst>
                <a:ext uri="{28A0092B-C50C-407E-A947-70E740481C1C}">
                  <a14:useLocalDpi xmlns:a14="http://schemas.microsoft.com/office/drawing/2010/main" val="0"/>
                </a:ext>
              </a:extLst>
            </a:blip>
            <a:srcRect l="16546" r="16546"/>
            <a:stretch/>
          </p:blipFill>
          <p:spPr>
            <a:xfrm>
              <a:off x="9260" y="2222788"/>
              <a:ext cx="4651929" cy="4635212"/>
            </a:xfrm>
            <a:custGeom>
              <a:avLst/>
              <a:gdLst>
                <a:gd name="connsiteX0" fmla="*/ 0 w 4651929"/>
                <a:gd name="connsiteY0" fmla="*/ 0 h 4635212"/>
                <a:gd name="connsiteX1" fmla="*/ 4651929 w 4651929"/>
                <a:gd name="connsiteY1" fmla="*/ 4615246 h 4635212"/>
                <a:gd name="connsiteX2" fmla="*/ 2129932 w 4651929"/>
                <a:gd name="connsiteY2" fmla="*/ 4635212 h 4635212"/>
                <a:gd name="connsiteX3" fmla="*/ 0 w 4651929"/>
                <a:gd name="connsiteY3" fmla="*/ 2522076 h 4635212"/>
              </a:gdLst>
              <a:ahLst/>
              <a:cxnLst>
                <a:cxn ang="0">
                  <a:pos x="connsiteX0" y="connsiteY0"/>
                </a:cxn>
                <a:cxn ang="0">
                  <a:pos x="connsiteX1" y="connsiteY1"/>
                </a:cxn>
                <a:cxn ang="0">
                  <a:pos x="connsiteX2" y="connsiteY2"/>
                </a:cxn>
                <a:cxn ang="0">
                  <a:pos x="connsiteX3" y="connsiteY3"/>
                </a:cxn>
              </a:cxnLst>
              <a:rect l="l" t="t" r="r" b="b"/>
              <a:pathLst>
                <a:path w="4651929" h="4635212">
                  <a:moveTo>
                    <a:pt x="0" y="0"/>
                  </a:moveTo>
                  <a:cubicBezTo>
                    <a:pt x="2554899" y="0"/>
                    <a:pt x="4631703" y="2060427"/>
                    <a:pt x="4651929" y="4615246"/>
                  </a:cubicBezTo>
                  <a:lnTo>
                    <a:pt x="2129932" y="4635212"/>
                  </a:lnTo>
                  <a:cubicBezTo>
                    <a:pt x="2120671" y="3465463"/>
                    <a:pt x="1169786" y="2522076"/>
                    <a:pt x="0" y="2522076"/>
                  </a:cubicBezTo>
                  <a:close/>
                </a:path>
              </a:pathLst>
            </a:custGeom>
          </p:spPr>
        </p:pic>
        <p:pic>
          <p:nvPicPr>
            <p:cNvPr id="43" name="Picture 42">
              <a:extLst>
                <a:ext uri="{FF2B5EF4-FFF2-40B4-BE49-F238E27FC236}">
                  <a16:creationId xmlns:a16="http://schemas.microsoft.com/office/drawing/2014/main" id="{28CF765E-3411-A79A-B93F-A1F05C82F3AC}"/>
                </a:ext>
              </a:extLst>
            </p:cNvPr>
            <p:cNvPicPr>
              <a:picLocks noChangeAspect="1"/>
            </p:cNvPicPr>
            <p:nvPr/>
          </p:nvPicPr>
          <p:blipFill>
            <a:blip r:embed="rId2">
              <a:extLst>
                <a:ext uri="{28A0092B-C50C-407E-A947-70E740481C1C}">
                  <a14:useLocalDpi xmlns:a14="http://schemas.microsoft.com/office/drawing/2010/main" val="0"/>
                </a:ext>
              </a:extLst>
            </a:blip>
            <a:srcRect l="16786" r="16786"/>
            <a:stretch/>
          </p:blipFill>
          <p:spPr>
            <a:xfrm>
              <a:off x="-4642815" y="2225234"/>
              <a:ext cx="4635212" cy="4651929"/>
            </a:xfrm>
            <a:custGeom>
              <a:avLst/>
              <a:gdLst>
                <a:gd name="connsiteX0" fmla="*/ 4615246 w 4635212"/>
                <a:gd name="connsiteY0" fmla="*/ 0 h 4651929"/>
                <a:gd name="connsiteX1" fmla="*/ 4635212 w 4635212"/>
                <a:gd name="connsiteY1" fmla="*/ 2521997 h 4651929"/>
                <a:gd name="connsiteX2" fmla="*/ 2522076 w 4635212"/>
                <a:gd name="connsiteY2" fmla="*/ 4651929 h 4651929"/>
                <a:gd name="connsiteX3" fmla="*/ 0 w 4635212"/>
                <a:gd name="connsiteY3" fmla="*/ 4651929 h 4651929"/>
                <a:gd name="connsiteX4" fmla="*/ 4615246 w 4635212"/>
                <a:gd name="connsiteY4" fmla="*/ 0 h 465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212" h="4651929">
                  <a:moveTo>
                    <a:pt x="4615246" y="0"/>
                  </a:moveTo>
                  <a:lnTo>
                    <a:pt x="4635212" y="2521997"/>
                  </a:lnTo>
                  <a:cubicBezTo>
                    <a:pt x="3465463" y="2531258"/>
                    <a:pt x="2522076" y="3482143"/>
                    <a:pt x="2522076" y="4651929"/>
                  </a:cubicBezTo>
                  <a:lnTo>
                    <a:pt x="0" y="4651929"/>
                  </a:lnTo>
                  <a:cubicBezTo>
                    <a:pt x="0" y="2097030"/>
                    <a:pt x="2060427" y="20226"/>
                    <a:pt x="4615246" y="0"/>
                  </a:cubicBezTo>
                  <a:close/>
                </a:path>
              </a:pathLst>
            </a:custGeom>
          </p:spPr>
        </p:pic>
        <p:pic>
          <p:nvPicPr>
            <p:cNvPr id="46" name="Picture 45">
              <a:extLst>
                <a:ext uri="{FF2B5EF4-FFF2-40B4-BE49-F238E27FC236}">
                  <a16:creationId xmlns:a16="http://schemas.microsoft.com/office/drawing/2014/main" id="{7F393CF8-C5FC-466F-D50E-D313B81AF2DC}"/>
                </a:ext>
              </a:extLst>
            </p:cNvPr>
            <p:cNvPicPr>
              <a:picLocks noChangeAspect="1"/>
            </p:cNvPicPr>
            <p:nvPr/>
          </p:nvPicPr>
          <p:blipFill>
            <a:blip r:embed="rId2">
              <a:extLst>
                <a:ext uri="{28A0092B-C50C-407E-A947-70E740481C1C}">
                  <a14:useLocalDpi xmlns:a14="http://schemas.microsoft.com/office/drawing/2010/main" val="0"/>
                </a:ext>
              </a:extLst>
            </a:blip>
            <a:srcRect l="16786" r="16786"/>
            <a:stretch/>
          </p:blipFill>
          <p:spPr>
            <a:xfrm>
              <a:off x="26124" y="6879465"/>
              <a:ext cx="4635212" cy="4651929"/>
            </a:xfrm>
            <a:custGeom>
              <a:avLst/>
              <a:gdLst>
                <a:gd name="connsiteX0" fmla="*/ 2113136 w 4635212"/>
                <a:gd name="connsiteY0" fmla="*/ 0 h 4651929"/>
                <a:gd name="connsiteX1" fmla="*/ 4635212 w 4635212"/>
                <a:gd name="connsiteY1" fmla="*/ 0 h 4651929"/>
                <a:gd name="connsiteX2" fmla="*/ 19966 w 4635212"/>
                <a:gd name="connsiteY2" fmla="*/ 4651929 h 4651929"/>
                <a:gd name="connsiteX3" fmla="*/ 0 w 4635212"/>
                <a:gd name="connsiteY3" fmla="*/ 2129932 h 4651929"/>
                <a:gd name="connsiteX4" fmla="*/ 2113136 w 4635212"/>
                <a:gd name="connsiteY4" fmla="*/ 0 h 465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212" h="4651929">
                  <a:moveTo>
                    <a:pt x="2113136" y="0"/>
                  </a:moveTo>
                  <a:lnTo>
                    <a:pt x="4635212" y="0"/>
                  </a:lnTo>
                  <a:cubicBezTo>
                    <a:pt x="4635212" y="2554899"/>
                    <a:pt x="2574785" y="4631703"/>
                    <a:pt x="19966" y="4651929"/>
                  </a:cubicBezTo>
                  <a:lnTo>
                    <a:pt x="0" y="2129932"/>
                  </a:lnTo>
                  <a:cubicBezTo>
                    <a:pt x="1169749" y="2120671"/>
                    <a:pt x="2113136" y="1169786"/>
                    <a:pt x="2113136" y="0"/>
                  </a:cubicBezTo>
                  <a:close/>
                </a:path>
              </a:pathLst>
            </a:custGeom>
          </p:spPr>
        </p:pic>
        <p:pic>
          <p:nvPicPr>
            <p:cNvPr id="51" name="Picture 50">
              <a:extLst>
                <a:ext uri="{FF2B5EF4-FFF2-40B4-BE49-F238E27FC236}">
                  <a16:creationId xmlns:a16="http://schemas.microsoft.com/office/drawing/2014/main" id="{599CC8EB-C2B3-21E3-11DD-39C25B4866AD}"/>
                </a:ext>
              </a:extLst>
            </p:cNvPr>
            <p:cNvPicPr>
              <a:picLocks noChangeAspect="1"/>
            </p:cNvPicPr>
            <p:nvPr/>
          </p:nvPicPr>
          <p:blipFill>
            <a:blip r:embed="rId2">
              <a:extLst>
                <a:ext uri="{28A0092B-C50C-407E-A947-70E740481C1C}">
                  <a14:useLocalDpi xmlns:a14="http://schemas.microsoft.com/office/drawing/2010/main" val="0"/>
                </a:ext>
              </a:extLst>
            </a:blip>
            <a:srcRect l="16546" r="16546"/>
            <a:stretch/>
          </p:blipFill>
          <p:spPr>
            <a:xfrm>
              <a:off x="-4642669" y="6898626"/>
              <a:ext cx="4651929" cy="4635212"/>
            </a:xfrm>
            <a:custGeom>
              <a:avLst/>
              <a:gdLst>
                <a:gd name="connsiteX0" fmla="*/ 2521997 w 4651929"/>
                <a:gd name="connsiteY0" fmla="*/ 0 h 4635212"/>
                <a:gd name="connsiteX1" fmla="*/ 4651929 w 4651929"/>
                <a:gd name="connsiteY1" fmla="*/ 2113136 h 4635212"/>
                <a:gd name="connsiteX2" fmla="*/ 4651929 w 4651929"/>
                <a:gd name="connsiteY2" fmla="*/ 4635212 h 4635212"/>
                <a:gd name="connsiteX3" fmla="*/ 0 w 4651929"/>
                <a:gd name="connsiteY3" fmla="*/ 19966 h 4635212"/>
              </a:gdLst>
              <a:ahLst/>
              <a:cxnLst>
                <a:cxn ang="0">
                  <a:pos x="connsiteX0" y="connsiteY0"/>
                </a:cxn>
                <a:cxn ang="0">
                  <a:pos x="connsiteX1" y="connsiteY1"/>
                </a:cxn>
                <a:cxn ang="0">
                  <a:pos x="connsiteX2" y="connsiteY2"/>
                </a:cxn>
                <a:cxn ang="0">
                  <a:pos x="connsiteX3" y="connsiteY3"/>
                </a:cxn>
              </a:cxnLst>
              <a:rect l="l" t="t" r="r" b="b"/>
              <a:pathLst>
                <a:path w="4651929" h="4635212">
                  <a:moveTo>
                    <a:pt x="2521997" y="0"/>
                  </a:moveTo>
                  <a:cubicBezTo>
                    <a:pt x="2531258" y="1169749"/>
                    <a:pt x="3482143" y="2113136"/>
                    <a:pt x="4651929" y="2113136"/>
                  </a:cubicBezTo>
                  <a:lnTo>
                    <a:pt x="4651929" y="4635212"/>
                  </a:lnTo>
                  <a:cubicBezTo>
                    <a:pt x="2097030" y="4635212"/>
                    <a:pt x="20226" y="2574785"/>
                    <a:pt x="0" y="19966"/>
                  </a:cubicBezTo>
                  <a:close/>
                </a:path>
              </a:pathLst>
            </a:custGeom>
          </p:spPr>
        </p:pic>
      </p:grpSp>
      <p:sp>
        <p:nvSpPr>
          <p:cNvPr id="2" name="TextBox 1">
            <a:extLst>
              <a:ext uri="{FF2B5EF4-FFF2-40B4-BE49-F238E27FC236}">
                <a16:creationId xmlns:a16="http://schemas.microsoft.com/office/drawing/2014/main" id="{C51CAC73-BBF2-EE82-A0F5-51ABE24AAF70}"/>
              </a:ext>
            </a:extLst>
          </p:cNvPr>
          <p:cNvSpPr txBox="1"/>
          <p:nvPr/>
        </p:nvSpPr>
        <p:spPr>
          <a:xfrm>
            <a:off x="2196042" y="6037735"/>
            <a:ext cx="1871822" cy="830997"/>
          </a:xfrm>
          <a:prstGeom prst="rect">
            <a:avLst/>
          </a:prstGeom>
          <a:noFill/>
        </p:spPr>
        <p:txBody>
          <a:bodyPr wrap="square" rtlCol="0">
            <a:spAutoFit/>
          </a:bodyPr>
          <a:lstStyle/>
          <a:p>
            <a:r>
              <a:rPr lang="en-IN" sz="4800" dirty="0">
                <a:solidFill>
                  <a:schemeClr val="bg1"/>
                </a:solidFill>
              </a:rPr>
              <a:t>Slide 4</a:t>
            </a:r>
          </a:p>
        </p:txBody>
      </p:sp>
    </p:spTree>
    <p:extLst>
      <p:ext uri="{BB962C8B-B14F-4D97-AF65-F5344CB8AC3E}">
        <p14:creationId xmlns:p14="http://schemas.microsoft.com/office/powerpoint/2010/main" val="1363692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TotalTime>
  <Words>1480</Words>
  <Application>Microsoft Office PowerPoint</Application>
  <PresentationFormat>Widescreen</PresentationFormat>
  <Paragraphs>109</Paragraphs>
  <Slides>19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Arial Black</vt:lpstr>
      <vt:lpstr>Calibri</vt:lpstr>
      <vt:lpstr>Calibri Light</vt:lpstr>
      <vt:lpstr>Lilita One</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Sameer Kumar Mahapatra</dc:creator>
  <cp:lastModifiedBy>Sameer Kumar Mahapatra</cp:lastModifiedBy>
  <cp:revision>2</cp:revision>
  <dcterms:created xsi:type="dcterms:W3CDTF">2025-10-26T07:03:44Z</dcterms:created>
  <dcterms:modified xsi:type="dcterms:W3CDTF">2025-10-26T13:29:04Z</dcterms:modified>
</cp:coreProperties>
</file>